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s00.infourok.ru/images/doc/146/169096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9672" y="2780928"/>
            <a:ext cx="2232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Интегрированное занятие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старшей группе на тему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Математические задания от Незнайки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5661248"/>
            <a:ext cx="1925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m0-tub-ru.yandex.net/i?id=04c89f00e690a93a5b5ff6fec2f4c36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051720" y="631141"/>
            <a:ext cx="468052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и помогли мы Незнайке с заданиями.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Предлагаю вам слепить белочку с орешками.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https://sch222s.mskobr.ru/files/FOTO/2017-2018/%D0%AF%D0%BD%D0%B2%D0%B0%D1%80%D1%8C/4%D0%93_%D0%BF%D1%80%D0%BE%D0%B5%D0%BA%D1%82%D1%8B/20180124_152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763217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m0-tub-ru.yandex.net/i?id=04c89f00e690a93a5b5ff6fec2f4c36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67744" y="764704"/>
            <a:ext cx="4572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мы сегодня делали?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было трудным?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показалось самым интересным?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Какое задание было легким?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im0-tub-ru.yandex.net/i?id=e25a1911eea7644bd10cfdcfa240b0e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04864"/>
            <a:ext cx="5658461" cy="3956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m0-tub-ru.yandex.net/i?id=04c89f00e690a93a5b5ff6fec2f4c36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ds05.infourok.ru/uploads/ex/0103/000ef522-dc0818d8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388424" cy="6291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m0-tub-ru.yandex.net/i?id=04c89f00e690a93a5b5ff6fec2f4c36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548680"/>
            <a:ext cx="7110536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Ребята нам пришло письмо от Незнайки, он получил от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Знайки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задания по математики и просит вас  помочь разобраться с цифрами и геометрическими фигурами. Поможем ему?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.mycdn.me/i?r=AzEPZsRbOZEKgBhR0XGMT1RkSsiRpoO0GLDYucan2gp-oa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88840"/>
            <a:ext cx="604867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s://im0-tub-ru.yandex.net/i?id=7b6a52bb5e35154adab79b4081ace752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437112"/>
            <a:ext cx="165618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m0-tub-ru.yandex.net/i?id=04c89f00e690a93a5b5ff6fec2f4c36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332656"/>
            <a:ext cx="8568952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«Отсчитай–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каком ряду треугольников на один больше, чем число 9.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треугольников вы посчитали? Почему?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каком ряду треугольников на один меньше, чем число 8?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Сколько треугольников вы отсчитали? Почему?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число больше: девять или   восемь? Какое число меньше: восемь или девять? На сколько число восемь меньше числа 9? Как можно уровнять эти числа?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24944"/>
            <a:ext cx="864096" cy="818079"/>
          </a:xfrm>
          <a:prstGeom prst="rect">
            <a:avLst/>
          </a:prstGeom>
          <a:noFill/>
        </p:spPr>
      </p:pic>
      <p:pic>
        <p:nvPicPr>
          <p:cNvPr id="7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924944"/>
            <a:ext cx="864096" cy="818079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924944"/>
            <a:ext cx="864096" cy="818079"/>
          </a:xfrm>
          <a:prstGeom prst="rect">
            <a:avLst/>
          </a:prstGeom>
          <a:noFill/>
        </p:spPr>
      </p:pic>
      <p:pic>
        <p:nvPicPr>
          <p:cNvPr id="9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24944"/>
            <a:ext cx="864096" cy="818079"/>
          </a:xfrm>
          <a:prstGeom prst="rect">
            <a:avLst/>
          </a:prstGeom>
          <a:noFill/>
        </p:spPr>
      </p:pic>
      <p:pic>
        <p:nvPicPr>
          <p:cNvPr id="10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864096" cy="818079"/>
          </a:xfrm>
          <a:prstGeom prst="rect">
            <a:avLst/>
          </a:prstGeom>
          <a:noFill/>
        </p:spPr>
      </p:pic>
      <p:pic>
        <p:nvPicPr>
          <p:cNvPr id="11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24944"/>
            <a:ext cx="864096" cy="818079"/>
          </a:xfrm>
          <a:prstGeom prst="rect">
            <a:avLst/>
          </a:prstGeom>
          <a:noFill/>
        </p:spPr>
      </p:pic>
      <p:pic>
        <p:nvPicPr>
          <p:cNvPr id="12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24944"/>
            <a:ext cx="864096" cy="818079"/>
          </a:xfrm>
          <a:prstGeom prst="rect">
            <a:avLst/>
          </a:prstGeom>
          <a:noFill/>
        </p:spPr>
      </p:pic>
      <p:pic>
        <p:nvPicPr>
          <p:cNvPr id="13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24944"/>
            <a:ext cx="864096" cy="818079"/>
          </a:xfrm>
          <a:prstGeom prst="rect">
            <a:avLst/>
          </a:prstGeom>
          <a:noFill/>
        </p:spPr>
      </p:pic>
      <p:pic>
        <p:nvPicPr>
          <p:cNvPr id="17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864096" cy="818079"/>
          </a:xfrm>
          <a:prstGeom prst="rect">
            <a:avLst/>
          </a:prstGeom>
          <a:noFill/>
        </p:spPr>
      </p:pic>
      <p:pic>
        <p:nvPicPr>
          <p:cNvPr id="18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933056"/>
            <a:ext cx="864096" cy="818079"/>
          </a:xfrm>
          <a:prstGeom prst="rect">
            <a:avLst/>
          </a:prstGeom>
          <a:noFill/>
        </p:spPr>
      </p:pic>
      <p:pic>
        <p:nvPicPr>
          <p:cNvPr id="19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933056"/>
            <a:ext cx="864096" cy="818079"/>
          </a:xfrm>
          <a:prstGeom prst="rect">
            <a:avLst/>
          </a:prstGeom>
          <a:noFill/>
        </p:spPr>
      </p:pic>
      <p:pic>
        <p:nvPicPr>
          <p:cNvPr id="20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933056"/>
            <a:ext cx="792088" cy="818079"/>
          </a:xfrm>
          <a:prstGeom prst="rect">
            <a:avLst/>
          </a:prstGeom>
          <a:noFill/>
        </p:spPr>
      </p:pic>
      <p:pic>
        <p:nvPicPr>
          <p:cNvPr id="21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933056"/>
            <a:ext cx="864096" cy="818079"/>
          </a:xfrm>
          <a:prstGeom prst="rect">
            <a:avLst/>
          </a:prstGeom>
          <a:noFill/>
        </p:spPr>
      </p:pic>
      <p:pic>
        <p:nvPicPr>
          <p:cNvPr id="22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933056"/>
            <a:ext cx="864096" cy="818079"/>
          </a:xfrm>
          <a:prstGeom prst="rect">
            <a:avLst/>
          </a:prstGeom>
          <a:noFill/>
        </p:spPr>
      </p:pic>
      <p:pic>
        <p:nvPicPr>
          <p:cNvPr id="23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933056"/>
            <a:ext cx="864096" cy="818079"/>
          </a:xfrm>
          <a:prstGeom prst="rect">
            <a:avLst/>
          </a:prstGeom>
          <a:noFill/>
        </p:spPr>
      </p:pic>
      <p:pic>
        <p:nvPicPr>
          <p:cNvPr id="24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924944"/>
            <a:ext cx="864096" cy="818079"/>
          </a:xfrm>
          <a:prstGeom prst="rect">
            <a:avLst/>
          </a:prstGeom>
          <a:noFill/>
        </p:spPr>
      </p:pic>
      <p:pic>
        <p:nvPicPr>
          <p:cNvPr id="25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869160"/>
            <a:ext cx="864096" cy="818079"/>
          </a:xfrm>
          <a:prstGeom prst="rect">
            <a:avLst/>
          </a:prstGeom>
          <a:noFill/>
        </p:spPr>
      </p:pic>
      <p:pic>
        <p:nvPicPr>
          <p:cNvPr id="26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869160"/>
            <a:ext cx="864096" cy="818079"/>
          </a:xfrm>
          <a:prstGeom prst="rect">
            <a:avLst/>
          </a:prstGeom>
          <a:noFill/>
        </p:spPr>
      </p:pic>
      <p:pic>
        <p:nvPicPr>
          <p:cNvPr id="27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869160"/>
            <a:ext cx="864096" cy="818079"/>
          </a:xfrm>
          <a:prstGeom prst="rect">
            <a:avLst/>
          </a:prstGeom>
          <a:noFill/>
        </p:spPr>
      </p:pic>
      <p:pic>
        <p:nvPicPr>
          <p:cNvPr id="28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869160"/>
            <a:ext cx="864096" cy="818079"/>
          </a:xfrm>
          <a:prstGeom prst="rect">
            <a:avLst/>
          </a:prstGeom>
          <a:noFill/>
        </p:spPr>
      </p:pic>
      <p:pic>
        <p:nvPicPr>
          <p:cNvPr id="29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869160"/>
            <a:ext cx="864096" cy="818079"/>
          </a:xfrm>
          <a:prstGeom prst="rect">
            <a:avLst/>
          </a:prstGeom>
          <a:noFill/>
        </p:spPr>
      </p:pic>
      <p:pic>
        <p:nvPicPr>
          <p:cNvPr id="30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869160"/>
            <a:ext cx="864096" cy="818079"/>
          </a:xfrm>
          <a:prstGeom prst="rect">
            <a:avLst/>
          </a:prstGeom>
          <a:noFill/>
        </p:spPr>
      </p:pic>
      <p:pic>
        <p:nvPicPr>
          <p:cNvPr id="31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869160"/>
            <a:ext cx="864096" cy="818079"/>
          </a:xfrm>
          <a:prstGeom prst="rect">
            <a:avLst/>
          </a:prstGeom>
          <a:noFill/>
        </p:spPr>
      </p:pic>
      <p:pic>
        <p:nvPicPr>
          <p:cNvPr id="32" name="Picture 2" descr="https://im0-tub-ru.yandex.net/i?id=fbd5b80ab7517ce9d185270a9aab362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869160"/>
            <a:ext cx="864096" cy="818079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395536" y="314096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ряд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4221088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 ряд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5157192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 ряд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8244408" y="31409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9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20272" y="40770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7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40352" y="486916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8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7" grpId="0" build="p"/>
      <p:bldP spid="3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m0-tub-ru.yandex.net/i?id=04c89f00e690a93a5b5ff6fec2f4c36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245840"/>
            <a:ext cx="8424936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«Найди соседей»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каждого числа есть два соседа, старший- на один больше, а младший сосед на один меньше.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соседей следующих чисел с пояснением: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15616" y="1628800"/>
            <a:ext cx="2160240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….5….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….3….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….6….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….8….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….4….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….9….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….7…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img2.freepng.ru/20180623/qrw/kisspng-question-mark-clip-art-5b2ecc4744ce01.5859321715297936072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2664296" cy="2793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s://ds05.infourok.ru/uploads/ex/0545/000b9e04-e3fec48b/hello_html_1e335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365104"/>
            <a:ext cx="5112568" cy="190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47" y="2414029"/>
            <a:ext cx="2898305" cy="2898305"/>
          </a:xfrm>
        </p:spPr>
      </p:pic>
      <p:pic>
        <p:nvPicPr>
          <p:cNvPr id="1028" name="Picture 4" descr="https://im0-tub-ru.yandex.net/i?id=04c89f00e690a93a5b5ff6fec2f4c36d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99592" y="476672"/>
            <a:ext cx="7344816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Следующее задание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«Составь целое по его части».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Ребята вам необходимо собрать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частей геометрические фигуры, при этом называть каждую часть (одна вторая, одна четвертая или целая)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0" t="50000" r="4325" b="10388"/>
          <a:stretch/>
        </p:blipFill>
        <p:spPr>
          <a:xfrm>
            <a:off x="4957202" y="4476650"/>
            <a:ext cx="1872209" cy="18513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9941" r="75200" b="11481"/>
          <a:stretch/>
        </p:blipFill>
        <p:spPr>
          <a:xfrm>
            <a:off x="661324" y="1711283"/>
            <a:ext cx="1800200" cy="36724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0" t="8400" r="4325" b="53082"/>
          <a:stretch/>
        </p:blipFill>
        <p:spPr>
          <a:xfrm>
            <a:off x="6903816" y="2062981"/>
            <a:ext cx="1872208" cy="1800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0" t="10438" r="47040" b="13895"/>
          <a:stretch/>
        </p:blipFill>
        <p:spPr>
          <a:xfrm rot="5400000">
            <a:off x="4630624" y="1543411"/>
            <a:ext cx="1106885" cy="20882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9" t="12268" r="14155" b="50930"/>
          <a:stretch/>
        </p:blipFill>
        <p:spPr>
          <a:xfrm>
            <a:off x="7637670" y="4966509"/>
            <a:ext cx="822762" cy="10348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9" t="12268" r="14155" b="50930"/>
          <a:stretch/>
        </p:blipFill>
        <p:spPr>
          <a:xfrm>
            <a:off x="3597780" y="5298193"/>
            <a:ext cx="830204" cy="1034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m0-tub-ru.yandex.net/i?id=04c89f00e690a93a5b5ff6fec2f4c36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35696" y="476672"/>
            <a:ext cx="5832648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Следующее задание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«Определи правильно».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вы должны ответить на вопросы: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 выше: здание детского сада или береза?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 ниже: кусты сирени или рябина?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 шире: река или ручеек)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 уже тропинка или проезжая часть?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hobby.mrfreeman-club.ru/i/events/kidcomclub_20171216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76872"/>
            <a:ext cx="691276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m0-tub-ru.yandex.net/i?id=04c89f00e690a93a5b5ff6fec2f4c36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7584" y="399147"/>
            <a:ext cx="766834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Следующее задание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«Где лежат вещи?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s://ds04.infourok.ru/uploads/ex/1386/000e7eed-57d14924/img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7807722" cy="585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m0-tub-ru.yandex.net/i?id=04c89f00e690a93a5b5ff6fec2f4c36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75656" y="476672"/>
            <a:ext cx="6696744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Следующее задание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«Когда это бывает».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Солнце яркое встает, петушок в саду поет,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дети просыпаются, в детский садик собираются.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это бывает?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(утром)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Солнце в небе ярко светит, на прогулку пошли дети.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это бывает?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(днем)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День прошел, садится солнце, сумрак медленно крадется.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Зажигайте лампы, свечи. Наступает темный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(вечер)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Спят медведи и слоны, заяц спит и ежик,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вокруг уснуть должны.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дети тоже. Когда это бывает?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(ночью)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 Ребята пришло время отдохнуть: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lh6.googleusercontent.com/proxy/WY9zEVr2r-x7ad6xKqKVYSSPB2vxh2iS7n41_U2VG4GZ1ujgImWiSJGRlG-uxLL0fOH5B6YuTVX4GUL8Jzb_xBs9-MwVKjxFnw7haYB5HfzkqTGzAsbo1H1OfwQyL10bJyyOIvfmbVM3802_NvmK7talb7ZbW0vsNXYqw1CFM_k7NqkaetyR-PaFPdsMhUiTdi40=w1200-h630-p-k-no-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861048"/>
            <a:ext cx="4520112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335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Пользователь Windows</cp:lastModifiedBy>
  <cp:revision>21</cp:revision>
  <dcterms:created xsi:type="dcterms:W3CDTF">2021-04-16T06:35:15Z</dcterms:created>
  <dcterms:modified xsi:type="dcterms:W3CDTF">2021-04-16T08:16:01Z</dcterms:modified>
</cp:coreProperties>
</file>