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s1.slide-share.ru/s_image/9342c7a6df38dbbffc7d2f135b870321/4f6962b8-336b-4b4f-8369-05096fdcdaa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s1.slide-share.ru/s_image/9342c7a6df38dbbffc7d2f135b870321/4f6962b8-336b-4b4f-8369-05096fdcdaa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ds05.infourok.ru/uploads/ex/0126/0003aaa5-d076305b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862793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по ФЭМП на тему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«Математический привет из Тридевятого царства»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4149080"/>
            <a:ext cx="31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Селина Е.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5445224"/>
            <a:ext cx="143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s://otvet.imgsmail.ru/download/244717247_d7f17f17648290e12d9bcc80e3a91a6e_800.jpg"/>
          <p:cNvPicPr>
            <a:picLocks noChangeAspect="1" noChangeArrowheads="1"/>
          </p:cNvPicPr>
          <p:nvPr/>
        </p:nvPicPr>
        <p:blipFill>
          <a:blip r:embed="rId3" cstate="print"/>
          <a:srcRect l="17850" b="5501"/>
          <a:stretch>
            <a:fillRect/>
          </a:stretch>
        </p:blipFill>
        <p:spPr bwMode="auto">
          <a:xfrm>
            <a:off x="899592" y="2708920"/>
            <a:ext cx="388843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s1.slide-share.ru/s_image/9342c7a6df38dbbffc7d2f135b870321/4f6962b8-336b-4b4f-8369-05096fdcdaa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s1.slide-share.ru/s_image/9342c7a6df38dbbffc7d2f135b870321/4f6962b8-336b-4b4f-8369-05096fdcdaa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ds05.infourok.ru/uploads/ex/0126/0003aaa5-d076305b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7617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Здравствуйте дорогие друзья, мы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Василисы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Премудрые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Приглашаем вас в математическое путешествие, где вас ждут интересные задания.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ds05.infourok.ru/uploads/ex/080c/000795a3-9b43aec3/hello_html_m4ae4a1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6" descr="https://s1.slide-share.ru/s_image/9342c7a6df38dbbffc7d2f135b870321/4f6962b8-336b-4b4f-8369-05096fdcdaa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ds05.infourok.ru/uploads/ex/0126/0003aaa5-d076305b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80" name="Picture 8" descr="https://xn--80akjddcen.xn--80asehdb/upload/iblock/50d/d086283d96ec829f68026f4341aa9d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312368" cy="43924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75656" y="404664"/>
            <a:ext cx="6034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от первой Василисы. Назовите времена года.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836712"/>
            <a:ext cx="3014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(Зима, весна, лето, осень)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1268760"/>
            <a:ext cx="272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зимние месяцы.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1268760"/>
            <a:ext cx="289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(Декабрь, январь, февраль)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1772816"/>
            <a:ext cx="299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весенние месяцы.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1772816"/>
            <a:ext cx="218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(Март, апрель, май)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2204864"/>
            <a:ext cx="270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летние месяцы.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2204864"/>
            <a:ext cx="233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(Июнь, июль, август).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848" y="2636912"/>
            <a:ext cx="284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осенние месяцы.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2636912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(Сентябрь, октябрь, ноябрь)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864" y="3068960"/>
            <a:ext cx="255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дней в неделе?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0152" y="30689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(7)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7864" y="3501008"/>
            <a:ext cx="488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дни недели, начиная с понедельника.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3933056"/>
            <a:ext cx="522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(Понедельник, вторник, среда, четверг, пятница,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суббота, воскресенье)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9872" y="486916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Молодцы. Вы справились с заданиями первой Василисы Премудрой).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ds05.infourok.ru/uploads/ex/0126/0003aaa5-d076305b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https://s14.stc.all.kpcdn.net/share/i/12/10235910/wr-960.jpg"/>
          <p:cNvPicPr>
            <a:picLocks noChangeAspect="1" noChangeArrowheads="1"/>
          </p:cNvPicPr>
          <p:nvPr/>
        </p:nvPicPr>
        <p:blipFill>
          <a:blip r:embed="rId3" cstate="print"/>
          <a:srcRect l="70874"/>
          <a:stretch>
            <a:fillRect/>
          </a:stretch>
        </p:blipFill>
        <p:spPr bwMode="auto">
          <a:xfrm>
            <a:off x="6156176" y="620688"/>
            <a:ext cx="2414657" cy="43204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260648"/>
            <a:ext cx="4680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от второй Василисы Премудрой.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m0-tub-ru.yandex.net/i?id=b1b3e82f57738e62afa85a36627930e4-l&amp;n=13"/>
          <p:cNvPicPr>
            <a:picLocks noChangeAspect="1" noChangeArrowheads="1"/>
          </p:cNvPicPr>
          <p:nvPr/>
        </p:nvPicPr>
        <p:blipFill>
          <a:blip r:embed="rId4" cstate="print"/>
          <a:srcRect l="3031" t="17509" r="11598" b="29962"/>
          <a:stretch>
            <a:fillRect/>
          </a:stretch>
        </p:blipFill>
        <p:spPr bwMode="auto">
          <a:xfrm>
            <a:off x="539552" y="1484784"/>
            <a:ext cx="3995936" cy="4320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62068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числа живут на числовой прямой. У каждого числа есть свое место. Рассмотрите линейку  и назовите числа на ней.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916832"/>
            <a:ext cx="340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число идет после числа 3?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91683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204864"/>
            <a:ext cx="366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число стоит перед числом 6?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220486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492896"/>
            <a:ext cx="418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число стоит между числами 7 и 9?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249289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(8)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nsportal.ru/sites/default/files/docpreview_image/2018/09/17/femp_pomoraeva_pozina.docx_image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140968"/>
            <a:ext cx="4464496" cy="15121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5536" y="2780928"/>
            <a:ext cx="344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посмотрите на рисунок.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53136"/>
            <a:ext cx="5401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Мальчик шел к своему другу и считал шаги. Каждая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клетка  на числовой линейке обозначает один шаг.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он сделал три шага, а потом еще два шага.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всего шагов сделал мальчик.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4941168"/>
            <a:ext cx="2012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3+2=5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5" grpId="0" build="allAtOnce"/>
      <p:bldP spid="16" grpId="0" build="allAtOnce"/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ds05.infourok.ru/uploads/ex/0126/0003aaa5-d076305b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 descr="https://s14.stc.all.kpcdn.net/share/i/12/10235910/wr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6056" y="1988840"/>
            <a:ext cx="3755785" cy="22299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836712"/>
            <a:ext cx="48245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по лесу идём.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по лесу идём,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спешим, не отстаём.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выходим мы на луг.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(Ходьба на месте.)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Тысяча цветов вокруг!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(Потягивания — руки в стороны.)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ромашка,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василёк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Медуница, кашка, клевер.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Расстилается ковёр,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направо и налево.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Наклониться и коснуться левой ступни правой рукой, потом наоборот — правой ступни левой рукой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небу ручки протянули,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Позвоночник растянули.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(Потягивания — руки вверх.)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Отдохнуть мы все успели,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место снова встали.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32656"/>
            <a:ext cx="344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Выполните физкультминутку.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ds05.infourok.ru/uploads/ex/0126/0003aaa5-d076305b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ttps://i.pinimg.com/736x/a9/10/18/a910184d8e33bf5c47d15c468000257b--decoupage.jpg"/>
          <p:cNvPicPr>
            <a:picLocks noChangeAspect="1" noChangeArrowheads="1"/>
          </p:cNvPicPr>
          <p:nvPr/>
        </p:nvPicPr>
        <p:blipFill>
          <a:blip r:embed="rId3" cstate="print"/>
          <a:srcRect l="21955" r="19293"/>
          <a:stretch>
            <a:fillRect/>
          </a:stretch>
        </p:blipFill>
        <p:spPr bwMode="auto">
          <a:xfrm>
            <a:off x="6372200" y="1412776"/>
            <a:ext cx="2520280" cy="4464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404664"/>
            <a:ext cx="3545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от третьей Василисы.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836712"/>
            <a:ext cx="589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Рассмотрите рисунок. Какие светильники надо включить?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24744"/>
            <a:ext cx="403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(Люстру, торшер, настольную лампу.)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484784"/>
            <a:ext cx="6159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каждого выключателя цветными карандашом проведите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Шнур к соответствующей лампе.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nsportal.ru/sites/default/files/docpreview_image/2018/09/17/femp_pomoraeva_pozina.docx_image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276872"/>
            <a:ext cx="3810000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ds05.infourok.ru/uploads/ex/0126/0003aaa5-d076305b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4" descr="https://s14.stc.all.kpcdn.net/share/i/12/10235910/wr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7984" y="3501008"/>
            <a:ext cx="3755785" cy="22299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367875" y="2780928"/>
            <a:ext cx="27357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908720"/>
            <a:ext cx="29758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праздник и веселье: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И, улегшись на печи,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Ест Емеля калачи!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общем, трудно жить Емеле.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Было б восемь дней в неделе —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тогда бы он успел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Сделать много важных дел!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332656"/>
            <a:ext cx="5167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от  всех Василис. Продолжи строчку.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908720"/>
            <a:ext cx="3189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Жаль, всего семь дней в неделе —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 навалом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Емели: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 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340768"/>
            <a:ext cx="233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понедельник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печи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700808"/>
            <a:ext cx="1959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Протирает кирпичи.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скyчает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во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1916832"/>
            <a:ext cx="134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2348880"/>
            <a:ext cx="2692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плетет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слонy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намордник.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Языком молотит в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2564904"/>
            <a:ext cx="80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среду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2852936"/>
            <a:ext cx="2260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баклyши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бьет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соседy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дождичка в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306896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3356992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пyскает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фейерверк.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3645024"/>
            <a:ext cx="26190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Пятница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тяжелый день: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Тень наводит на плетень.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043608" y="4149080"/>
            <a:ext cx="202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сyббота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6" y="4509120"/>
            <a:ext cx="27357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него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мyх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охота.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седьмой настанет день —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Сдвинет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шапкy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набекрень.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355976" y="908720"/>
            <a:ext cx="119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Потому что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580112" y="908720"/>
            <a:ext cx="174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воскресенье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7" grpId="0" build="allAtOnce"/>
      <p:bldP spid="18" grpId="0" build="allAtOnce"/>
      <p:bldP spid="20" grpId="0" build="allAtOnce"/>
      <p:bldP spid="21" grpId="0" build="allAtOnce"/>
      <p:bldP spid="22" grpId="0" build="allAtOnce"/>
      <p:bldP spid="2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ds05.infourok.ru/uploads/ex/0126/0003aaa5-d076305b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4" descr="https://s14.stc.all.kpcdn.net/share/i/12/10235910/wr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99792" y="3645024"/>
            <a:ext cx="3755785" cy="22299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268760"/>
            <a:ext cx="62722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 СПРАВИЛИСЬ СО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ВСЕМИ ЗАДАНИЯМИ!!!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373</Words>
  <Application>Microsoft Office PowerPoint</Application>
  <PresentationFormat>Экран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2021-04-02T16:40:19Z</dcterms:created>
  <dcterms:modified xsi:type="dcterms:W3CDTF">2021-04-07T09:48:43Z</dcterms:modified>
</cp:coreProperties>
</file>