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1B7DE-960F-42D7-8A6D-5513F715A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B34FB-F3D5-4044-BC88-FF9B3A65F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30882-13B4-437E-9BE2-B760C2BB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DCB9-DFDD-4A6A-8981-C89FE5CF5214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98851-2D14-49D5-A7AF-AAD03D9D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29F46-C539-4171-B393-A29EDAFA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1D26-A32A-40C5-894D-ABFA11948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6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DC1E0-A215-44B7-BE24-F424031F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EBE146-5269-4F0F-900E-C2461E325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17E5-DC66-4AB2-B128-54CD4989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DCB9-DFDD-4A6A-8981-C89FE5CF5214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8746C-B2DA-4568-8671-EB7CBB7EE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A5D21-ABFC-4071-8076-16B33D20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1D26-A32A-40C5-894D-ABFA11948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5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5C82FB-AAF3-4A61-854C-F64DAB60F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762297-6368-427A-B00D-6027B00EC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CC9F5-1A34-4253-AFC1-BE2BDE9E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DCB9-DFDD-4A6A-8981-C89FE5CF5214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06AAB4-BFE3-4B28-96B3-78AE6501B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8BB8A8-780B-4DE1-9A68-01735BFB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1D26-A32A-40C5-894D-ABFA11948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9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7CAB6-B300-4D3B-BAE4-1F8BAA3E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28652B-D6A7-45AD-9BB1-2BBEAE719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706B1D-1653-404E-B72E-C3A7F9BB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DCB9-DFDD-4A6A-8981-C89FE5CF5214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E74FF-D808-4897-92CA-F11F7C68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E80D5-4117-4DE7-A385-58A6509B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1D26-A32A-40C5-894D-ABFA11948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8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E457A-4A73-45B7-845B-F9A8CC1A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EFA2BD-CDF1-43D9-A9F2-8505D7C5B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520EF-4DD8-4C54-90F2-B3A92AAA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DCB9-DFDD-4A6A-8981-C89FE5CF5214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9359E-56D7-4957-ACB2-A19FC0F2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89941F-E593-4DB5-A6B2-F6DC765F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1D26-A32A-40C5-894D-ABFA11948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4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8DE79-6AA4-4103-86BD-7C83B692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BEC815-CE06-49EC-8624-0A81C2F30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883DDF-97A7-4BE3-8257-48E0E87D6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9ED41A-53F7-4B78-92A8-1E7EFEDF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DCB9-DFDD-4A6A-8981-C89FE5CF5214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3555FC-206C-4AB4-B405-C5194C0D7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B79983-9BD7-4C30-A61E-2E45CDAC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1D26-A32A-40C5-894D-ABFA11948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4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ED20E-88D8-4F2B-8CB7-5DEB4745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35BB2A-0A84-474E-A3FF-406251840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4FEA1-DDBB-4484-92B8-16DD7DDFE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842BB4-50A0-4CDD-9A32-95A53AFA7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85AEB4-105A-4B3A-BD3F-8B3BE01B6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8639A7-D5FB-403E-8129-B60BE66A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DCB9-DFDD-4A6A-8981-C89FE5CF5214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40FE6B-4538-4CA5-9C41-128C49B2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E9CC5C-8725-4DBA-BE99-FCA93C74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1D26-A32A-40C5-894D-ABFA11948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5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ADF38-84D2-4940-B894-2FBEBF0F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2744C5-B706-4851-85E1-6616A94A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DCB9-DFDD-4A6A-8981-C89FE5CF5214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A2CBD8-6953-4224-884E-D6D5DE99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4D248B-EEA4-46FF-B0E9-05B6199D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1D26-A32A-40C5-894D-ABFA11948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0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26C0BA-479F-447F-88B3-20716FB4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DCB9-DFDD-4A6A-8981-C89FE5CF5214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2B371D-5BCE-4BC3-A575-FA42141E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1BD048-5212-426F-AEF6-22D48B50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1D26-A32A-40C5-894D-ABFA11948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9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130C0-809E-41A8-832F-91DB18D0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DB521F-B211-4091-9263-E03DD1F0B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D58F42-C86A-43E0-A08D-6615BA475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76A45A-FF07-4B06-9A62-2A701FF5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DCB9-DFDD-4A6A-8981-C89FE5CF5214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4C9350-0C52-4372-ABFA-0CC1F13F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5B4AB1-E718-4BA7-838A-03BC543E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1D26-A32A-40C5-894D-ABFA11948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8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5B2B7-F55F-4725-816B-420C22CB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DE58AA-BF73-4335-AB54-3BCDC6A0F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F285CA-65B9-4474-B4A5-A8C9CCDA6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C2AC07-7CA3-4A83-9B56-8DA4589F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DCB9-DFDD-4A6A-8981-C89FE5CF5214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E23E7E-5879-413C-A543-3BF68817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A0CD43-63AB-4648-AC61-7640ED87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1D26-A32A-40C5-894D-ABFA11948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9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27B07-E31A-4BD7-A28C-49DDFF0A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8EB33D-4DED-4A75-BF83-4BA6E5DA8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1FE374-B010-4E6C-8B32-C4AAD23AA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DCB9-DFDD-4A6A-8981-C89FE5CF5214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970A67-8D29-44B5-92E3-80076D328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8915D-1003-4080-9F86-5616F4400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1D26-A32A-40C5-894D-ABFA11948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1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40F0D-B6FF-4AE0-97A1-7DADF6C4A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9F336F-4348-4A8B-8673-9A5E5C3931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C10C09FE-63CD-4FCB-97ED-CCCBFD19C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18763B-B97B-4709-8E7F-64B2B7A2A50F}"/>
              </a:ext>
            </a:extLst>
          </p:cNvPr>
          <p:cNvSpPr/>
          <p:nvPr/>
        </p:nvSpPr>
        <p:spPr>
          <a:xfrm>
            <a:off x="2865120" y="1879043"/>
            <a:ext cx="6096000" cy="11718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ФЭМП в средней группе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«Подарки мамам»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E24F42-059A-4CC5-8D79-E16938D4501F}"/>
              </a:ext>
            </a:extLst>
          </p:cNvPr>
          <p:cNvSpPr/>
          <p:nvPr/>
        </p:nvSpPr>
        <p:spPr>
          <a:xfrm>
            <a:off x="2107808" y="284890"/>
            <a:ext cx="7976381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93E927-E8F7-41B5-A07A-ECB56D99CF06}"/>
              </a:ext>
            </a:extLst>
          </p:cNvPr>
          <p:cNvSpPr/>
          <p:nvPr/>
        </p:nvSpPr>
        <p:spPr>
          <a:xfrm>
            <a:off x="5913120" y="5279082"/>
            <a:ext cx="6096000" cy="10277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 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Анна Александровна,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94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9763B-B05F-459A-89F8-CC91BC89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B841D-C09B-46D3-8D52-A49207A32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C00BAF8A-3F06-43DC-9BB7-7376D5E8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1DBFBA-19C1-48BC-B2E5-315F6704DA5B}"/>
              </a:ext>
            </a:extLst>
          </p:cNvPr>
          <p:cNvSpPr/>
          <p:nvPr/>
        </p:nvSpPr>
        <p:spPr>
          <a:xfrm>
            <a:off x="236220" y="0"/>
            <a:ext cx="6231987" cy="601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«Кто нас крепко любит?»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нас крепко любит?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мама.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нас утром будит?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мама.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Книжки нам читает?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мама.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Песни напевает?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мама.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нас обнимает?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мама.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Хвалит и ласкает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Мама, мама. </a:t>
            </a:r>
          </a:p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И. Арсеева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6A6DAE-22C5-4660-80F9-851A6EE6B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27" y="99972"/>
            <a:ext cx="5261317" cy="48879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4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E2983-A9C3-44D7-BC70-6BF731E1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62442-156C-4D44-8F64-C4F927D2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790159D0-563B-489D-B6F8-A2910163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944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03DD86-9D9C-4025-8FE5-75A647FE37CC}"/>
              </a:ext>
            </a:extLst>
          </p:cNvPr>
          <p:cNvSpPr/>
          <p:nvPr/>
        </p:nvSpPr>
        <p:spPr>
          <a:xfrm>
            <a:off x="590737" y="136499"/>
            <a:ext cx="11085447" cy="212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чем похожи между собой цветы на первой и второй клумбах? (цветом, формой)</a:t>
            </a:r>
          </a:p>
          <a:p>
            <a:pPr>
              <a:lnSpc>
                <a:spcPct val="115000"/>
              </a:lnSpc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Чем отличаются?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(размером)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Воспитатель предлагает детям подумать: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какой клумбе цветов больше, на какой меньше, а может быть их поровну.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Выслушивает предположения детей.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Tx/>
              <a:buChar char="-"/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узнать точно, сколько больших цветов, а сколько маленьких. (надо пересчитать)</a:t>
            </a:r>
          </a:p>
          <a:p>
            <a:pPr marL="342900" indent="-342900">
              <a:lnSpc>
                <a:spcPct val="115000"/>
              </a:lnSpc>
              <a:buFontTx/>
              <a:buChar char="-"/>
            </a:pPr>
            <a:r>
              <a:rPr lang="ru-RU" b="1" dirty="0"/>
              <a:t>Дети пересчитывают сначала большие, затем маленькие цветы и убеждаются, что их одинаковое количество.</a:t>
            </a:r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1533793-72FC-4EE6-A92E-0CD204078CC4}"/>
              </a:ext>
            </a:extLst>
          </p:cNvPr>
          <p:cNvSpPr/>
          <p:nvPr/>
        </p:nvSpPr>
        <p:spPr>
          <a:xfrm>
            <a:off x="365760" y="3653739"/>
            <a:ext cx="4642338" cy="13645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3C95F9F-A954-45E7-9F09-2984D87B265B}"/>
              </a:ext>
            </a:extLst>
          </p:cNvPr>
          <p:cNvSpPr/>
          <p:nvPr/>
        </p:nvSpPr>
        <p:spPr>
          <a:xfrm>
            <a:off x="5683349" y="3653739"/>
            <a:ext cx="6098344" cy="13645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A3DE3D5-63E2-4C6F-9059-487DFBB50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5618" r="57837" b="4764"/>
          <a:stretch/>
        </p:blipFill>
        <p:spPr bwMode="auto">
          <a:xfrm>
            <a:off x="1029873" y="3161899"/>
            <a:ext cx="1223889" cy="13645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EAAC0CA-1E8B-4A74-973D-BA8C73278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6" t="46385" r="9398" b="5417"/>
          <a:stretch/>
        </p:blipFill>
        <p:spPr bwMode="auto">
          <a:xfrm>
            <a:off x="5908912" y="2558341"/>
            <a:ext cx="1789047" cy="19832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9EBFE01-FD1C-4AB5-8391-37B540FBB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6" t="46385" r="9398" b="5417"/>
          <a:stretch/>
        </p:blipFill>
        <p:spPr bwMode="auto">
          <a:xfrm>
            <a:off x="7697959" y="2558341"/>
            <a:ext cx="1810098" cy="20066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FDCB9B0-15E7-4B46-A79A-C37D5929E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6" t="46385" r="9398" b="5417"/>
          <a:stretch/>
        </p:blipFill>
        <p:spPr bwMode="auto">
          <a:xfrm>
            <a:off x="9508057" y="2558339"/>
            <a:ext cx="1789047" cy="19832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5487328-2364-421E-A000-EC908C169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5618" r="57837" b="4764"/>
          <a:stretch/>
        </p:blipFill>
        <p:spPr bwMode="auto">
          <a:xfrm>
            <a:off x="2255175" y="3177037"/>
            <a:ext cx="1223889" cy="13645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C5A4E9A-B387-4FB2-B3F1-052217208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5618" r="57837" b="4764"/>
          <a:stretch/>
        </p:blipFill>
        <p:spPr bwMode="auto">
          <a:xfrm>
            <a:off x="3479064" y="3177036"/>
            <a:ext cx="1223889" cy="13645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5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BE555-6821-494C-BF2B-17DFCBEB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5AD42-2B4D-433B-963B-DA8EC2D7C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033AFEE9-F284-4783-BB0C-2C20F4B4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5B0599-5A71-4E46-8E83-CA2674CD9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5618" r="57837" b="4764"/>
          <a:stretch/>
        </p:blipFill>
        <p:spPr bwMode="auto">
          <a:xfrm>
            <a:off x="1720783" y="1664694"/>
            <a:ext cx="1223889" cy="13645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BA2E20B-52F1-455E-BDBF-2D84D0A85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6" t="46385" r="9398" b="5417"/>
          <a:stretch/>
        </p:blipFill>
        <p:spPr bwMode="auto">
          <a:xfrm>
            <a:off x="1497595" y="3429000"/>
            <a:ext cx="1789047" cy="19832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FC28E9-C0CC-4096-89D4-CC2EF9BCCEC9}"/>
              </a:ext>
            </a:extLst>
          </p:cNvPr>
          <p:cNvSpPr/>
          <p:nvPr/>
        </p:nvSpPr>
        <p:spPr>
          <a:xfrm>
            <a:off x="1105486" y="223512"/>
            <a:ext cx="9278574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можно проверить, не считая, одинаковое ли количество цветов? (поставить цветы друг под друга)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подводит итог: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не влияет на количество цветов.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D4700B0-04D0-4D53-B1B7-3B000CAFB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5618" r="57837" b="4764"/>
          <a:stretch/>
        </p:blipFill>
        <p:spPr bwMode="auto">
          <a:xfrm>
            <a:off x="4407421" y="1664694"/>
            <a:ext cx="1223889" cy="13645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A1BB82D-FB2D-4091-9FF3-83B5082BD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5618" r="57837" b="4764"/>
          <a:stretch/>
        </p:blipFill>
        <p:spPr bwMode="auto">
          <a:xfrm>
            <a:off x="6966210" y="1682084"/>
            <a:ext cx="1223889" cy="13645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7E84AB1-ACB5-4C36-BFCB-24485E6FF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6" t="46385" r="9398" b="5417"/>
          <a:stretch/>
        </p:blipFill>
        <p:spPr bwMode="auto">
          <a:xfrm>
            <a:off x="4158132" y="3429000"/>
            <a:ext cx="1789047" cy="19832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4B2AA25-3508-42C0-A0F4-650183982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6" t="46385" r="9398" b="5417"/>
          <a:stretch/>
        </p:blipFill>
        <p:spPr bwMode="auto">
          <a:xfrm>
            <a:off x="6818669" y="3429000"/>
            <a:ext cx="1789047" cy="19832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2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D418C-C44C-45DA-81DA-BBE862E1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1B73E8-FC9A-40FD-A7FC-EBBB76783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184588B3-7D67-4126-936E-D42F1766C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B83118-2270-45C7-A0EB-4811ABD74EBD}"/>
              </a:ext>
            </a:extLst>
          </p:cNvPr>
          <p:cNvSpPr/>
          <p:nvPr/>
        </p:nvSpPr>
        <p:spPr>
          <a:xfrm>
            <a:off x="422031" y="50025"/>
            <a:ext cx="10410092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Посмотрите, у нас на полках находятся вкусные конфеты. Их тоже принято дарить на праздник.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Повторяются те же действия, что и с цветами.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Предложить детям самостоятельно сделать вывод о том, что размер не влияет на количество предметов.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4CC1B92-32A0-42EB-8A9E-AA124C74A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327" r="52910" b="53064"/>
          <a:stretch/>
        </p:blipFill>
        <p:spPr bwMode="auto">
          <a:xfrm>
            <a:off x="422031" y="2765267"/>
            <a:ext cx="2546252" cy="12360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084C493-71AE-4BE4-9A3D-EF04AA7DA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47773" r="8791" b="18608"/>
          <a:stretch/>
        </p:blipFill>
        <p:spPr bwMode="auto">
          <a:xfrm>
            <a:off x="6768904" y="2239150"/>
            <a:ext cx="3515767" cy="11652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81B5A34-A82A-4098-8AEA-ED682F0D9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327" r="52910" b="53064"/>
          <a:stretch/>
        </p:blipFill>
        <p:spPr bwMode="auto">
          <a:xfrm>
            <a:off x="3384453" y="2374087"/>
            <a:ext cx="2546252" cy="12360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56D70CB-62F5-4618-866B-5C257D28F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327" r="52910" b="53064"/>
          <a:stretch/>
        </p:blipFill>
        <p:spPr bwMode="auto">
          <a:xfrm>
            <a:off x="1189892" y="4079935"/>
            <a:ext cx="2546252" cy="12360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D0EC65B-D345-4764-A880-A6AB13FF0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47773" r="8791" b="18608"/>
          <a:stretch/>
        </p:blipFill>
        <p:spPr bwMode="auto">
          <a:xfrm>
            <a:off x="8526787" y="3662111"/>
            <a:ext cx="3314114" cy="10984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19054D8-2265-44DC-8268-D00978E3C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47773" r="8791" b="18608"/>
          <a:stretch/>
        </p:blipFill>
        <p:spPr bwMode="auto">
          <a:xfrm>
            <a:off x="4438944" y="3872222"/>
            <a:ext cx="3314111" cy="10984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91C8B-F631-4D35-915E-B4E3A219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4AD8E-AA6C-459B-808A-A19E87FEE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6E1CE6C9-475C-47C7-BFDF-C8CE6BFE1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717A67-37E1-4542-A89F-CFF9BA856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47773" r="8791" b="18608"/>
          <a:stretch/>
        </p:blipFill>
        <p:spPr bwMode="auto">
          <a:xfrm>
            <a:off x="807720" y="2660723"/>
            <a:ext cx="2897945" cy="9605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A7E358B-2497-4A41-8363-B2BE585B1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327" r="52910" b="53064"/>
          <a:stretch/>
        </p:blipFill>
        <p:spPr bwMode="auto">
          <a:xfrm>
            <a:off x="7588348" y="750806"/>
            <a:ext cx="2546252" cy="12360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772EEAF-2FEF-4085-AA61-436A523A7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327" r="52910" b="53064"/>
          <a:stretch/>
        </p:blipFill>
        <p:spPr bwMode="auto">
          <a:xfrm>
            <a:off x="4325816" y="735287"/>
            <a:ext cx="2546252" cy="12360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BAE59F7-A053-4D0A-92D5-BC0FEDAAA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327" r="52910" b="53064"/>
          <a:stretch/>
        </p:blipFill>
        <p:spPr bwMode="auto">
          <a:xfrm>
            <a:off x="937847" y="750806"/>
            <a:ext cx="2546252" cy="12360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A2083E8-9F00-461D-B159-D0F94F34D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47773" r="8791" b="18608"/>
          <a:stretch/>
        </p:blipFill>
        <p:spPr bwMode="auto">
          <a:xfrm>
            <a:off x="4108937" y="2656796"/>
            <a:ext cx="2897945" cy="9605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FC06BAF-CA10-4197-8E51-34B5413AF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47773" r="8791" b="18608"/>
          <a:stretch/>
        </p:blipFill>
        <p:spPr bwMode="auto">
          <a:xfrm>
            <a:off x="7425982" y="2656796"/>
            <a:ext cx="2897945" cy="9605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2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02EB1-697E-47AE-B47B-1F957843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8A029-5BDD-4866-8D3D-39BF8C3E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815767FF-3F56-4BF6-AD28-49CD4796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B0EB58-9E2D-422F-B3F3-B5D91312B209}"/>
              </a:ext>
            </a:extLst>
          </p:cNvPr>
          <p:cNvSpPr/>
          <p:nvPr/>
        </p:nvSpPr>
        <p:spPr>
          <a:xfrm>
            <a:off x="1" y="30700"/>
            <a:ext cx="12191998" cy="37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 «Подарок маме»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цветной бумаги вырежу кусочек.          (указательным и средним пальцами показать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движения ножниц)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него я сделаю маленький цветочек.             (ладони вместе, пошевелить пальцами)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Мамочке подарок приготовлю я.                               (руки вперед, в стороны)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красивая мама у меня!                         (повороты направо - налево, руки на поясе)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(О. Чусовитина)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9265111-4877-4097-A06A-2D4A3AA30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3" t="46862" r="36726" b="7896"/>
          <a:stretch/>
        </p:blipFill>
        <p:spPr bwMode="auto">
          <a:xfrm>
            <a:off x="4501661" y="3739216"/>
            <a:ext cx="2926080" cy="30439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7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0A9F3-6CF6-4DC5-85FC-F9DF173B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928CE2-1097-4B24-907C-01CE8E5AD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BF0D6BE1-4A0C-4CA6-9608-1A933128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2474BC-6430-4F2F-8042-EF404DC1E67C}"/>
              </a:ext>
            </a:extLst>
          </p:cNvPr>
          <p:cNvSpPr/>
          <p:nvPr/>
        </p:nvSpPr>
        <p:spPr>
          <a:xfrm>
            <a:off x="490023" y="0"/>
            <a:ext cx="11211951" cy="25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«Сложи бусы»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Мамы любят получать в подарок украшения. Какие вы знаете украшения? (ответы детей) Я предлагаю выложить бусы для мамы из геометрических фигур.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называет геометрическую фигуру, дети выкладывают: зеленый квадрат, красный круг, желтый треугольник, зеленый круг, синий прямоугольник.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"Который по счету красный круг?", "На котором месте желтый треугольник?", "Какая геометрическая фигура стоит на пятом месте?" и т.д.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6EC262-F860-4FB0-9EC6-5AEF6722568F}"/>
              </a:ext>
            </a:extLst>
          </p:cNvPr>
          <p:cNvSpPr/>
          <p:nvPr/>
        </p:nvSpPr>
        <p:spPr>
          <a:xfrm>
            <a:off x="733864" y="2880965"/>
            <a:ext cx="1233267" cy="1069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7D9346C-4DF0-43E9-B7A9-84CB55B80F27}"/>
              </a:ext>
            </a:extLst>
          </p:cNvPr>
          <p:cNvSpPr/>
          <p:nvPr/>
        </p:nvSpPr>
        <p:spPr>
          <a:xfrm>
            <a:off x="2909667" y="3429000"/>
            <a:ext cx="1130105" cy="10691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4654AB62-608E-4915-B66E-38179ED6479E}"/>
              </a:ext>
            </a:extLst>
          </p:cNvPr>
          <p:cNvSpPr/>
          <p:nvPr/>
        </p:nvSpPr>
        <p:spPr>
          <a:xfrm>
            <a:off x="5302933" y="3794760"/>
            <a:ext cx="1130105" cy="106914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69B48D6-7B3A-4516-9040-6FA2DC4FCD7E}"/>
              </a:ext>
            </a:extLst>
          </p:cNvPr>
          <p:cNvSpPr/>
          <p:nvPr/>
        </p:nvSpPr>
        <p:spPr>
          <a:xfrm>
            <a:off x="7277686" y="3429000"/>
            <a:ext cx="1130105" cy="10691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BFAD89-F5AB-4182-B17E-E6882A65C569}"/>
              </a:ext>
            </a:extLst>
          </p:cNvPr>
          <p:cNvSpPr/>
          <p:nvPr/>
        </p:nvSpPr>
        <p:spPr>
          <a:xfrm>
            <a:off x="9245991" y="2880965"/>
            <a:ext cx="2053883" cy="10691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B7857-64A2-4430-B81E-EE9384043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19D196-AAC5-4846-9DB2-ACB8906E6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wnload background - скачать фон для powerpoint">
            <a:extLst>
              <a:ext uri="{FF2B5EF4-FFF2-40B4-BE49-F238E27FC236}">
                <a16:creationId xmlns:a16="http://schemas.microsoft.com/office/drawing/2014/main" id="{4DD05E54-26FA-4B1F-87BE-01F709C7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75A05B-5C99-4062-823E-440ABC88D044}"/>
              </a:ext>
            </a:extLst>
          </p:cNvPr>
          <p:cNvSpPr/>
          <p:nvPr/>
        </p:nvSpPr>
        <p:spPr>
          <a:xfrm>
            <a:off x="2077328" y="435063"/>
            <a:ext cx="7755987" cy="1596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нового и интересного вы узнали?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Какие моменты вам больше понравились и почему?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6D23F59-C72F-4D7B-9E5A-2CA12DDC4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9" b="12522"/>
          <a:stretch/>
        </p:blipFill>
        <p:spPr bwMode="auto">
          <a:xfrm>
            <a:off x="2304755" y="2532185"/>
            <a:ext cx="7301132" cy="22946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9546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411</Words>
  <Application>Microsoft Office PowerPoint</Application>
  <PresentationFormat>Широкоэкранный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8</cp:revision>
  <dcterms:created xsi:type="dcterms:W3CDTF">2021-03-08T15:46:49Z</dcterms:created>
  <dcterms:modified xsi:type="dcterms:W3CDTF">2021-03-09T03:55:21Z</dcterms:modified>
</cp:coreProperties>
</file>