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869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&#1050;&#1086;&#1083;&#1086;&#1082;&#1086;&#1083;&#1100;&#1095;&#1080;&#1082;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s05.infourok.ru/uploads/ex/027e/0002737d-4d8be362/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19672" y="1556792"/>
            <a:ext cx="56166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Занятие по математике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«Поиграем с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Мальвиной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для детей подготовительной группы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80112" y="4221088"/>
            <a:ext cx="34192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Подготовили: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Печникова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Н. Н.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Селина Е. А.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283968" y="5373216"/>
            <a:ext cx="15275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п. Тазовский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2021г.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s05.infourok.ru/uploads/ex/027e/0002737d-4d8be362/img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6390" name="Picture 6" descr="https://4-prazdnik.ru/image/cache/catalog/data/fdacard/20191106/4/d-ru-upload-iblock-784-e67d3ea0-e0c1-11e7-be50-1cc1dee987cb_ec1d5ef5-e0c3-11e7-be50-1cc1dee987cb-resize1-800x800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980728"/>
            <a:ext cx="3024336" cy="4752528"/>
          </a:xfrm>
          <a:prstGeom prst="rect">
            <a:avLst/>
          </a:prstGeom>
          <a:noFill/>
        </p:spPr>
      </p:pic>
      <p:sp>
        <p:nvSpPr>
          <p:cNvPr id="6" name="Овал 5"/>
          <p:cNvSpPr/>
          <p:nvPr/>
        </p:nvSpPr>
        <p:spPr>
          <a:xfrm>
            <a:off x="5436096" y="2276872"/>
            <a:ext cx="338336" cy="360040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572000" y="1988840"/>
            <a:ext cx="720080" cy="648072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940152" y="2420888"/>
            <a:ext cx="216024" cy="216024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755576" y="1052736"/>
            <a:ext cx="3528392" cy="3168352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Р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1600" y="1268760"/>
            <a:ext cx="340933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Здравствуйте.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Ребята, я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Мальвина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Мне очень нравится  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игра в школу. Поэтому я очень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вас прошу, поиграйте 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пожалуйста со мной.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Как только прозвенит звонок,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начнется наше занятие.</a:t>
            </a:r>
          </a:p>
          <a:p>
            <a:endParaRPr lang="ru-RU" dirty="0"/>
          </a:p>
        </p:txBody>
      </p:sp>
      <p:pic>
        <p:nvPicPr>
          <p:cNvPr id="11" name="Колокольчи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5148064" y="5013176"/>
            <a:ext cx="792088" cy="6045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5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s05.infourok.ru/uploads/ex/027e/0002737d-4d8be362/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27584" y="404664"/>
            <a:ext cx="76568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Итак, наше занятие началось. И первое задание «Реши задачу».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s://im0-tub-ru.yandex.net/i?id=cbe7ba0eda0663d6610423c0020eccd6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44824"/>
            <a:ext cx="2056503" cy="2664296"/>
          </a:xfrm>
          <a:prstGeom prst="rect">
            <a:avLst/>
          </a:prstGeom>
          <a:noFill/>
        </p:spPr>
      </p:pic>
      <p:pic>
        <p:nvPicPr>
          <p:cNvPr id="15364" name="Picture 4" descr="https://st3.depositphotos.com/7843760/14972/v/950/depositphotos_149727432-stock-illustration-cute-boy-cartoon-good-pos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844824"/>
            <a:ext cx="1944216" cy="2736304"/>
          </a:xfrm>
          <a:prstGeom prst="rect">
            <a:avLst/>
          </a:prstGeom>
          <a:noFill/>
        </p:spPr>
      </p:pic>
      <p:pic>
        <p:nvPicPr>
          <p:cNvPr id="15366" name="Picture 6" descr="https://im0-tub-ru.yandex.net/i?id=c455d83a195b46857edcbbe0acf747b2-l&amp;ref=rim&amp;n=13&amp;w=411&amp;h=45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7704" y="1844824"/>
            <a:ext cx="526138" cy="576064"/>
          </a:xfrm>
          <a:prstGeom prst="rect">
            <a:avLst/>
          </a:prstGeom>
          <a:noFill/>
        </p:spPr>
      </p:pic>
      <p:pic>
        <p:nvPicPr>
          <p:cNvPr id="7" name="Picture 6" descr="https://im0-tub-ru.yandex.net/i?id=c455d83a195b46857edcbbe0acf747b2-l&amp;ref=rim&amp;n=13&amp;w=411&amp;h=45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1844824"/>
            <a:ext cx="526138" cy="576064"/>
          </a:xfrm>
          <a:prstGeom prst="rect">
            <a:avLst/>
          </a:prstGeom>
          <a:noFill/>
        </p:spPr>
      </p:pic>
      <p:pic>
        <p:nvPicPr>
          <p:cNvPr id="8" name="Picture 6" descr="https://im0-tub-ru.yandex.net/i?id=c455d83a195b46857edcbbe0acf747b2-l&amp;ref=rim&amp;n=13&amp;w=411&amp;h=45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1844824"/>
            <a:ext cx="526138" cy="576064"/>
          </a:xfrm>
          <a:prstGeom prst="rect">
            <a:avLst/>
          </a:prstGeom>
          <a:noFill/>
        </p:spPr>
      </p:pic>
      <p:pic>
        <p:nvPicPr>
          <p:cNvPr id="9" name="Picture 6" descr="https://im0-tub-ru.yandex.net/i?id=c455d83a195b46857edcbbe0acf747b2-l&amp;ref=rim&amp;n=13&amp;w=411&amp;h=45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2420888"/>
            <a:ext cx="526138" cy="576064"/>
          </a:xfrm>
          <a:prstGeom prst="rect">
            <a:avLst/>
          </a:prstGeom>
          <a:noFill/>
        </p:spPr>
      </p:pic>
      <p:pic>
        <p:nvPicPr>
          <p:cNvPr id="10" name="Picture 6" descr="https://im0-tub-ru.yandex.net/i?id=c455d83a195b46857edcbbe0acf747b2-l&amp;ref=rim&amp;n=13&amp;w=411&amp;h=45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2348880"/>
            <a:ext cx="526138" cy="576064"/>
          </a:xfrm>
          <a:prstGeom prst="rect">
            <a:avLst/>
          </a:prstGeom>
          <a:noFill/>
        </p:spPr>
      </p:pic>
      <p:pic>
        <p:nvPicPr>
          <p:cNvPr id="11" name="Picture 6" descr="https://im0-tub-ru.yandex.net/i?id=c455d83a195b46857edcbbe0acf747b2-l&amp;ref=rim&amp;n=13&amp;w=411&amp;h=45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2420888"/>
            <a:ext cx="526138" cy="576064"/>
          </a:xfrm>
          <a:prstGeom prst="rect">
            <a:avLst/>
          </a:prstGeom>
          <a:noFill/>
        </p:spPr>
      </p:pic>
      <p:pic>
        <p:nvPicPr>
          <p:cNvPr id="12" name="Picture 6" descr="https://im0-tub-ru.yandex.net/i?id=c455d83a195b46857edcbbe0acf747b2-l&amp;ref=rim&amp;n=13&amp;w=411&amp;h=45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5508104" y="2420888"/>
            <a:ext cx="504056" cy="551887"/>
          </a:xfrm>
          <a:prstGeom prst="rect">
            <a:avLst/>
          </a:prstGeom>
          <a:noFill/>
        </p:spPr>
      </p:pic>
      <p:pic>
        <p:nvPicPr>
          <p:cNvPr id="13" name="Picture 6" descr="https://im0-tub-ru.yandex.net/i?id=c455d83a195b46857edcbbe0acf747b2-l&amp;ref=rim&amp;n=13&amp;w=411&amp;h=45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5940152" y="2420888"/>
            <a:ext cx="504056" cy="551887"/>
          </a:xfrm>
          <a:prstGeom prst="rect">
            <a:avLst/>
          </a:prstGeom>
          <a:noFill/>
        </p:spPr>
      </p:pic>
      <p:pic>
        <p:nvPicPr>
          <p:cNvPr id="14" name="Picture 6" descr="https://im0-tub-ru.yandex.net/i?id=c455d83a195b46857edcbbe0acf747b2-l&amp;ref=rim&amp;n=13&amp;w=411&amp;h=45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4932040" y="2420888"/>
            <a:ext cx="504056" cy="551887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2771800" y="3068960"/>
            <a:ext cx="47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64088" y="3068960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520" y="836712"/>
            <a:ext cx="87155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У Вани было шесть флажков. Дима подарил ему ещё три флажка. Сколько всего 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Флажков стало у Вани?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75856" y="3933056"/>
            <a:ext cx="14959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6+3=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88024" y="3933056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8" name="Picture 8" descr="https://4-prazdnik.ru/image/cache/catalog/data/fdacard/20191106/4/d-ru-upload-iblock-784-e67d3ea0-e0c1-11e7-be50-1cc1dee987cb_ec1d5ef5-e0c3-11e7-be50-1cc1dee987cb-resize1-800x800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2627784" y="4941168"/>
            <a:ext cx="1296144" cy="1296144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3851920" y="5157192"/>
            <a:ext cx="32756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Молодцы. Вы очень хорошо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справились с первой задачей.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/>
      <p:bldP spid="16" grpId="0" build="allAtOnce"/>
      <p:bldP spid="18" grpId="0" build="allAtOnce"/>
      <p:bldP spid="19" grpId="0" build="allAtOnce"/>
      <p:bldP spid="21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s05.infourok.ru/uploads/ex/027e/0002737d-4d8be362/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3568" y="476672"/>
            <a:ext cx="75883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Задача №2.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У Светы было девять ленточек, три ленточки она отдала 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Тане. Сколько ленточек осталось у Светы?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https://thumbs.dreamstime.com/b/%D0%BC%D0%B8-%D1%8B%D0%B9-%D0%BF%D1%80%D0%B5-%D1%81%D1%82%D0%B0%D0%B2-%D1%8F%D1%82%D1%8C-%D1%88%D0%B0%D1%80%D0%B6%D0%B0-%D0%B5%D0%B2%D1%83%D1%88%D0%BA%D0%B8-346128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268760"/>
            <a:ext cx="2311937" cy="3096344"/>
          </a:xfrm>
          <a:prstGeom prst="rect">
            <a:avLst/>
          </a:prstGeom>
          <a:noFill/>
        </p:spPr>
      </p:pic>
      <p:pic>
        <p:nvPicPr>
          <p:cNvPr id="14340" name="Picture 4" descr="https://1.bp.blogspot.com/-k0e3U8YRQes/Xtn-1jvT2OI/AAAAAAAABxY/n1MTVojZ8XYseE_mr-Ha1_F5BRchrNWiwCK4BGAsYHg/s800/%25D0%25BC%25D0%25B8%25D0%25BB%25D0%25B0%25D1%258F-%25D0%25B4%25D0%25B5%25D0%25B2%25D1%2583%25D1%2588%25D0%25BA%25D0%25B0-%25D0%25BD%25D0%25B5%25D0%25BC%25D0%25BD%25D0%25BE%25D0%25B3%25D0%25B0%25D1%258F-1027427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268760"/>
            <a:ext cx="2232248" cy="3168352"/>
          </a:xfrm>
          <a:prstGeom prst="rect">
            <a:avLst/>
          </a:prstGeom>
          <a:noFill/>
        </p:spPr>
      </p:pic>
      <p:pic>
        <p:nvPicPr>
          <p:cNvPr id="14342" name="Picture 6" descr="https://im0-tub-ru.yandex.net/i?id=2d04ff8f960c0e30477462f8162d66f2-l&amp;ref=rim&amp;n=13&amp;w=900&amp;h=3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2771800" y="2276872"/>
            <a:ext cx="864096" cy="288032"/>
          </a:xfrm>
          <a:prstGeom prst="rect">
            <a:avLst/>
          </a:prstGeom>
          <a:noFill/>
        </p:spPr>
      </p:pic>
      <p:pic>
        <p:nvPicPr>
          <p:cNvPr id="7" name="Picture 6" descr="https://im0-tub-ru.yandex.net/i?id=2d04ff8f960c0e30477462f8162d66f2-l&amp;ref=rim&amp;n=13&amp;w=900&amp;h=3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2771800" y="2636912"/>
            <a:ext cx="864096" cy="288032"/>
          </a:xfrm>
          <a:prstGeom prst="rect">
            <a:avLst/>
          </a:prstGeom>
          <a:noFill/>
        </p:spPr>
      </p:pic>
      <p:pic>
        <p:nvPicPr>
          <p:cNvPr id="8" name="Picture 6" descr="https://im0-tub-ru.yandex.net/i?id=2d04ff8f960c0e30477462f8162d66f2-l&amp;ref=rim&amp;n=13&amp;w=900&amp;h=3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2843808" y="2996952"/>
            <a:ext cx="864096" cy="288032"/>
          </a:xfrm>
          <a:prstGeom prst="rect">
            <a:avLst/>
          </a:prstGeom>
          <a:noFill/>
        </p:spPr>
      </p:pic>
      <p:pic>
        <p:nvPicPr>
          <p:cNvPr id="9" name="Picture 6" descr="https://im0-tub-ru.yandex.net/i?id=2d04ff8f960c0e30477462f8162d66f2-l&amp;ref=rim&amp;n=13&amp;w=900&amp;h=3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2843808" y="3284984"/>
            <a:ext cx="864096" cy="288032"/>
          </a:xfrm>
          <a:prstGeom prst="rect">
            <a:avLst/>
          </a:prstGeom>
          <a:noFill/>
        </p:spPr>
      </p:pic>
      <p:pic>
        <p:nvPicPr>
          <p:cNvPr id="10" name="Picture 6" descr="https://im0-tub-ru.yandex.net/i?id=2d04ff8f960c0e30477462f8162d66f2-l&amp;ref=rim&amp;n=13&amp;w=900&amp;h=3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2843808" y="3645024"/>
            <a:ext cx="864096" cy="288032"/>
          </a:xfrm>
          <a:prstGeom prst="rect">
            <a:avLst/>
          </a:prstGeom>
          <a:noFill/>
        </p:spPr>
      </p:pic>
      <p:pic>
        <p:nvPicPr>
          <p:cNvPr id="11" name="Picture 6" descr="https://im0-tub-ru.yandex.net/i?id=2d04ff8f960c0e30477462f8162d66f2-l&amp;ref=rim&amp;n=13&amp;w=900&amp;h=3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2843808" y="4005064"/>
            <a:ext cx="864096" cy="351656"/>
          </a:xfrm>
          <a:prstGeom prst="rect">
            <a:avLst/>
          </a:prstGeom>
          <a:noFill/>
        </p:spPr>
      </p:pic>
      <p:pic>
        <p:nvPicPr>
          <p:cNvPr id="12" name="Picture 6" descr="https://im0-tub-ru.yandex.net/i?id=2d04ff8f960c0e30477462f8162d66f2-l&amp;ref=rim&amp;n=13&amp;w=900&amp;h=3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2771800" y="1988840"/>
            <a:ext cx="864096" cy="288032"/>
          </a:xfrm>
          <a:prstGeom prst="rect">
            <a:avLst/>
          </a:prstGeom>
          <a:noFill/>
        </p:spPr>
      </p:pic>
      <p:pic>
        <p:nvPicPr>
          <p:cNvPr id="13" name="Picture 6" descr="https://im0-tub-ru.yandex.net/i?id=2d04ff8f960c0e30477462f8162d66f2-l&amp;ref=rim&amp;n=13&amp;w=900&amp;h=3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2771800" y="1628800"/>
            <a:ext cx="864096" cy="288032"/>
          </a:xfrm>
          <a:prstGeom prst="rect">
            <a:avLst/>
          </a:prstGeom>
          <a:noFill/>
        </p:spPr>
      </p:pic>
      <p:pic>
        <p:nvPicPr>
          <p:cNvPr id="14" name="Picture 6" descr="https://im0-tub-ru.yandex.net/i?id=2d04ff8f960c0e30477462f8162d66f2-l&amp;ref=rim&amp;n=13&amp;w=900&amp;h=3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2771800" y="1268760"/>
            <a:ext cx="864096" cy="288032"/>
          </a:xfrm>
          <a:prstGeom prst="rect">
            <a:avLst/>
          </a:prstGeom>
          <a:noFill/>
        </p:spPr>
      </p:pic>
      <p:pic>
        <p:nvPicPr>
          <p:cNvPr id="15" name="Picture 6" descr="https://im0-tub-ru.yandex.net/i?id=2d04ff8f960c0e30477462f8162d66f2-l&amp;ref=rim&amp;n=13&amp;w=900&amp;h=3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5364088" y="2060848"/>
            <a:ext cx="864096" cy="351656"/>
          </a:xfrm>
          <a:prstGeom prst="rect">
            <a:avLst/>
          </a:prstGeom>
          <a:noFill/>
        </p:spPr>
      </p:pic>
      <p:pic>
        <p:nvPicPr>
          <p:cNvPr id="16" name="Picture 6" descr="https://im0-tub-ru.yandex.net/i?id=2d04ff8f960c0e30477462f8162d66f2-l&amp;ref=rim&amp;n=13&amp;w=900&amp;h=3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5364088" y="2492896"/>
            <a:ext cx="864096" cy="351656"/>
          </a:xfrm>
          <a:prstGeom prst="rect">
            <a:avLst/>
          </a:prstGeom>
          <a:noFill/>
        </p:spPr>
      </p:pic>
      <p:pic>
        <p:nvPicPr>
          <p:cNvPr id="17" name="Picture 6" descr="https://im0-tub-ru.yandex.net/i?id=2d04ff8f960c0e30477462f8162d66f2-l&amp;ref=rim&amp;n=13&amp;w=900&amp;h=3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5436096" y="2924944"/>
            <a:ext cx="864096" cy="351656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3851920" y="2420888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52120" y="3212976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79912" y="4077072"/>
            <a:ext cx="13564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9-3=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76056" y="4077072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8" descr="https://4-prazdnik.ru/image/cache/catalog/data/fdacard/20191106/4/d-ru-upload-iblock-784-e67d3ea0-e0c1-11e7-be50-1cc1dee987cb_ec1d5ef5-e0c3-11e7-be50-1cc1dee987cb-resize1-800x800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00" y="4869160"/>
            <a:ext cx="1296144" cy="1296144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2843808" y="5229200"/>
            <a:ext cx="33159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 молодцы, весело и быстро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решили вторую задачу.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allAtOnce"/>
      <p:bldP spid="19" grpId="0" build="allAtOnce"/>
      <p:bldP spid="20" grpId="0" build="allAtOnce"/>
      <p:bldP spid="21" grpId="0" build="allAtOnce"/>
      <p:bldP spid="23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s05.infourok.ru/uploads/ex/027e/0002737d-4d8be362/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2123728" y="332656"/>
            <a:ext cx="51408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Отгадайте загадки, вспомните дни недели.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5536" y="764704"/>
            <a:ext cx="3600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1.</a:t>
            </a:r>
            <a:r>
              <a:rPr lang="ru-RU" dirty="0" smtClean="0"/>
              <a:t>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Первый день большой недели,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Трудовой день, не бездельник,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 зовется…</a:t>
            </a:r>
          </a:p>
          <a:p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2051720" y="1340768"/>
            <a:ext cx="1667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(Понедельник)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https://pickimage.ru/wp-content/uploads/images/detskie/dayoftheweek/dninedeli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124744"/>
            <a:ext cx="3960440" cy="3960440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395536" y="1772816"/>
            <a:ext cx="2966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 «День второй в неделе --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03848" y="1772816"/>
            <a:ext cx="1249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вторник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!»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5536" y="2204864"/>
            <a:ext cx="4393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Третий день не ерунда, как зовется он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75856" y="2420888"/>
            <a:ext cx="882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(среда)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95536" y="2852936"/>
            <a:ext cx="4248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4. День четвертый день отверг, как зовется он…</a:t>
            </a:r>
          </a:p>
          <a:p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2195736" y="3140969"/>
            <a:ext cx="1142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(четверг)</a:t>
            </a:r>
          </a:p>
          <a:p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395536" y="3501008"/>
            <a:ext cx="4248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5. Пятый день –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опрятница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как зовется…</a:t>
            </a:r>
          </a:p>
          <a:p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1907704" y="3789040"/>
            <a:ext cx="1265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(пятница)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67544" y="4365104"/>
            <a:ext cx="4176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6. День шестой – конец работы, как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зовется он</a:t>
            </a:r>
          </a:p>
          <a:p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2555776" y="4653136"/>
            <a:ext cx="1208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(суббота)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411760" y="5301209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7. А седьмой день – всем веселье, как зовется…</a:t>
            </a:r>
          </a:p>
          <a:p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5868144" y="5661248"/>
            <a:ext cx="1561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(воскресенье)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allAtOnce"/>
      <p:bldP spid="24" grpId="0" build="allAtOnce"/>
      <p:bldP spid="26" grpId="0" build="allAtOnce"/>
      <p:bldP spid="27" grpId="0" build="allAtOnce"/>
      <p:bldP spid="28" grpId="0" build="allAtOnce"/>
      <p:bldP spid="29" grpId="0" build="allAtOnce"/>
      <p:bldP spid="30" grpId="0" build="allAtOnce"/>
      <p:bldP spid="31" grpId="0" build="allAtOnce"/>
      <p:bldP spid="32" grpId="0" build="allAtOnce"/>
      <p:bldP spid="33" grpId="0" build="allAtOnce"/>
      <p:bldP spid="34" grpId="0" build="allAtOnce"/>
      <p:bldP spid="35" grpId="0" build="allAtOnce"/>
      <p:bldP spid="36" grpId="0" build="allAtOnce"/>
      <p:bldP spid="37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s05.infourok.ru/uploads/ex/027e/0002737d-4d8be362/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7544" y="980728"/>
            <a:ext cx="4384085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Мы считали и устали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Дружно все мы тихо встали.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Ручками похлопали, раз, два, три.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Ножками потопали, раз, два, три.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Сели, встали, встали, сели,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(два раза присесть и встать)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друг друга не задели.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(повернуть голову вправо, влево)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Мы немножко отдохнем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(руки выставить вперед ладонями вверх)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опять считать начнем.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(руки поставить на пояс)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15616" y="332656"/>
            <a:ext cx="6529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Пришло время отдохнуть. Выполни физкультминутку.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s://4-prazdnik.ru/image/cache/catalog/data/fdacard/20191106/4/d-ru-upload-iblock-784-e67d3ea0-e0c1-11e7-be50-1cc1dee987cb_ec1d5ef5-e0c3-11e7-be50-1cc1dee987cb-resize1-800x80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908720"/>
            <a:ext cx="3960440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s05.infourok.ru/uploads/ex/027e/0002737d-4d8be362/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19672" y="332656"/>
            <a:ext cx="50956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Следующее задание: ответьте на вопросы.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2636912"/>
            <a:ext cx="53687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4. Какой день недели наступает после субботы?»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980728"/>
            <a:ext cx="44412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 Какой день наступает после четверга?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076056" y="980728"/>
            <a:ext cx="1316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(Пятница)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1556792"/>
            <a:ext cx="56169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 Какой день недели идет потом? 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(После пятницы.)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444208" y="1556792"/>
            <a:ext cx="1233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(Суббота)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3568" y="2132856"/>
            <a:ext cx="45568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3. Какой день недели идет раньше среды?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508104" y="2132856"/>
            <a:ext cx="1276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(Вторник)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12160" y="2636912"/>
            <a:ext cx="1576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(Воскресенье)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://otlichniktk.ru/uploads/product/20421/dni_nedel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3068960"/>
            <a:ext cx="5256584" cy="3240360"/>
          </a:xfrm>
          <a:prstGeom prst="rect">
            <a:avLst/>
          </a:prstGeom>
          <a:noFill/>
        </p:spPr>
      </p:pic>
      <p:pic>
        <p:nvPicPr>
          <p:cNvPr id="13" name="Picture 8" descr="https://4-prazdnik.ru/image/cache/catalog/data/fdacard/20191106/4/d-ru-upload-iblock-784-e67d3ea0-e0c1-11e7-be50-1cc1dee987cb_ec1d5ef5-e0c3-11e7-be50-1cc1dee987cb-resize1-800x800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259632" y="3356992"/>
            <a:ext cx="1296144" cy="1296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allAtOnce"/>
      <p:bldP spid="6" grpId="0" build="allAtOnce"/>
      <p:bldP spid="7" grpId="0" build="allAtOnce"/>
      <p:bldP spid="8" grpId="0" build="allAtOnce"/>
      <p:bldP spid="9" grpId="0" build="allAtOnce"/>
      <p:bldP spid="10" grpId="0" build="allAtOnce"/>
      <p:bldP spid="11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s05.infourok.ru/uploads/ex/027e/0002737d-4d8be362/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75656" y="332656"/>
            <a:ext cx="58628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Следующее задание  - продолжи узор и раскрась.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9" name="Picture 3" descr="C:\Users\User\Desktop\img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980728"/>
            <a:ext cx="7632848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s05.infourok.ru/uploads/ex/027e/0002737d-4d8be362/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https://4-prazdnik.ru/image/cache/catalog/data/fdacard/20191106/4/d-ru-upload-iblock-784-e67d3ea0-e0c1-11e7-be50-1cc1dee987cb_ec1d5ef5-e0c3-11e7-be50-1cc1dee987cb-resize1-800x80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95536" y="548680"/>
            <a:ext cx="3744416" cy="4680520"/>
          </a:xfrm>
          <a:prstGeom prst="rect">
            <a:avLst/>
          </a:prstGeom>
          <a:noFill/>
        </p:spPr>
      </p:pic>
      <p:sp>
        <p:nvSpPr>
          <p:cNvPr id="4" name="Овал 3"/>
          <p:cNvSpPr/>
          <p:nvPr/>
        </p:nvSpPr>
        <p:spPr>
          <a:xfrm>
            <a:off x="2915816" y="1844824"/>
            <a:ext cx="360040" cy="360040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491880" y="1556792"/>
            <a:ext cx="720080" cy="720080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716016" y="692696"/>
            <a:ext cx="3528392" cy="3168352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292080" y="1484784"/>
            <a:ext cx="26642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Спасибо, ребята за игру.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Вы молодцы! 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392</Words>
  <Application>Microsoft Office PowerPoint</Application>
  <PresentationFormat>Экран (4:3)</PresentationFormat>
  <Paragraphs>77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31</cp:revision>
  <dcterms:created xsi:type="dcterms:W3CDTF">2021-02-07T05:56:31Z</dcterms:created>
  <dcterms:modified xsi:type="dcterms:W3CDTF">2021-02-09T03:01:12Z</dcterms:modified>
</cp:coreProperties>
</file>