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74A4-12B7-42BD-B6E4-1B34C6C83AEF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2C79-561D-4EC6-837D-65FADB135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7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3;&#1080;&#1085;&#1099;\Desktop\&#1076;&#1080;&#1089;&#1090;&#1072;&#1085;&#1090;\videoplayback%20(1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6064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«Поможем Буратино»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573016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229200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35280" cy="168478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Молодцы!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Следующее задание нужно искать в конверте с геометрической фигурой, у которой все стороны равны. У какой геометрической фигуры равны все стороны?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https://img2.freepng.ru/20180325/oke/kisspng-envelope-airmail-clip-art-mail-letter-cliparts-5ab82a21cb1540.9003296615220188498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http://pngimg.com/uploads/envelope/envelope_PNG1836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338736" cy="3338736"/>
          </a:xfrm>
          <a:prstGeom prst="rect">
            <a:avLst/>
          </a:prstGeom>
          <a:noFill/>
        </p:spPr>
      </p:pic>
      <p:pic>
        <p:nvPicPr>
          <p:cNvPr id="7" name="Picture 6" descr="http://pngimg.com/uploads/envelope/envelope_PNG183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38736" cy="3338736"/>
          </a:xfrm>
          <a:prstGeom prst="rect">
            <a:avLst/>
          </a:prstGeom>
          <a:noFill/>
        </p:spPr>
      </p:pic>
      <p:pic>
        <p:nvPicPr>
          <p:cNvPr id="8" name="Picture 6" descr="http://pngimg.com/uploads/envelope/envelope_PNG1836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338736" cy="3338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2564904"/>
            <a:ext cx="7920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11960" y="4653136"/>
            <a:ext cx="1008112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16216" y="2348880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Но прежде, чем открыть следующий конверт сделаем </a:t>
            </a:r>
            <a:r>
              <a:rPr lang="ru-RU" sz="2000" dirty="0" smtClean="0"/>
              <a:t>гимнастику для глаз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Внимательно следи за Буратино глазками. </a:t>
            </a:r>
            <a:endParaRPr lang="ru-RU" sz="2000" dirty="0"/>
          </a:p>
        </p:txBody>
      </p:sp>
      <p:pic>
        <p:nvPicPr>
          <p:cNvPr id="5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761312" cy="492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freepik.com/free-photo/invitation-card-with-a-yellow-envelope_1101-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3384376" cy="2827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02428">
            <a:off x="929046" y="1690003"/>
            <a:ext cx="2346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Задание № 4 </a:t>
            </a:r>
          </a:p>
          <a:p>
            <a:pPr algn="ctr"/>
            <a:r>
              <a:rPr lang="ru-RU" dirty="0" smtClean="0"/>
              <a:t>«Волшебная тетрадь»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04664"/>
            <a:ext cx="48495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Возьми лист бумаги и карандаш и приготовься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выполнять задание.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правом верхнем углу нарисуй треугольник.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левом нижнем углу – прямоугольник.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нарисуй круг.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правом нижнем углу нарисуй овал.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левом верхнем углу – квадрат.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проверь себя.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beremday.ru/wp-content/uploads/2012/06/zan2-5-1024x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4680520" cy="379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www.clipartmax.com/png/full/257-2579700_%D0%B1%D1%83%D1%80%D0%B0%D1%82%D0%B8%D0%BD%D0%BE-%D0%B8-%D0%B7%D0%BE%D0%BB%D0%BE%D1%82%D0%BE%D0%B9-%D0%BA%D0%BB%D1%8E%D1%87%D0%B8%D0%BA-%D0%B1%D1%83%D1%80%D0%B0%D1%82%D0%B8%D0%BD%D0%BE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clipartmax.com/png/full/257-2579700_%D0%B1%D1%83%D1%80%D0%B0%D1%82%D0%B8%D0%BD%D0%BE-%D0%B8-%D0%B7%D0%BE%D0%BB%D0%BE%D1%82%D0%BE%D0%B9-%D0%BA%D0%BB%D1%8E%D1%87%D0%B8%D0%BA-%D0%B1%D1%83%D1%80%D0%B0%D1%82%D0%B8%D0%BD%D0%BE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www.clipartmax.com/png/full/257-2579700_%D0%B1%D1%83%D1%80%D0%B0%D1%82%D0%B8%D0%BD%D0%BE-%D0%B8-%D0%B7%D0%BE%D0%BB%D0%BE%D1%82%D0%BE%D0%B9-%D0%BA%D0%BB%D1%8E%D1%87%D0%B8%D0%BA-%D0%B1%D1%83%D1%80%D0%B0%D1%82%D0%B8%D0%BD%D0%BE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257-2579700_буратино-и-золотой-ключик-буратино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3168352" cy="4913197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rot="1023529">
            <a:off x="4436952" y="142855"/>
            <a:ext cx="4635115" cy="34748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 rot="1211771">
            <a:off x="5080422" y="653981"/>
            <a:ext cx="3161563" cy="2245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«Ребята! Большое вам спасибо. Кот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Базилио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лиса Алиса меня отпустили, вернули золотой ключик. Я обещаю вам, что буду выполнять всё, что скажет мне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Мальвина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 постараюсь многому научиться, потому что я хочу быть похожим на вас: много знать и уметь. До свидания! Спешу на урок!»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к нам пришло письмо, давайте его прочитаем.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ilinfo.ru/images/photo/18752_1454755841_0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44824"/>
            <a:ext cx="3751500" cy="2592287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923928" y="1124744"/>
            <a:ext cx="4464496" cy="43924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«Дорогие ребята! Пожалуйста, помогите мне! Злой кот </a:t>
            </a:r>
            <a:r>
              <a:rPr lang="ru-RU" dirty="0" smtClean="0"/>
              <a:t>Базилио</a:t>
            </a:r>
            <a:r>
              <a:rPr lang="ru-RU" dirty="0" smtClean="0"/>
              <a:t> и лиса Алиса закрыли меня в комнате и не отдают мне мой золотой ключик, который я нёс папе Карло. Отпустят меня они только тогда, когда я помогу им ответить на их вопросы. Ребята, я не знаю ответы! Пожалуйста, помогите! Первый вопрос в конверте под номером 1».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-fotki.yandex.ru/get/4807/200418627.4/0_1062e3_1dffb9a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9"/>
            <a:ext cx="5040560" cy="3837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306" y="764704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555351">
            <a:off x="1475510" y="2429817"/>
            <a:ext cx="378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зевай, на вопросы отвечай!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77073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Если стол выше стула, то стул? (Ниже стола).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Если дорога шире тропинки, то тропинка? (Уже дороги)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Если линейка длиннее карандаша, то карандаш? (Короче линейки)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Если верёвка толще нитки, то нитка? (Тоньше верёвки).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Если сестра старше брата, то брат? (Младше сестры).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Какой сегодня день недели?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Какой день недели был вчера?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Какой день недели будет завтра?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Сколько всего дней в неделе?</a:t>
            </a:r>
          </a:p>
          <a:p>
            <a:endParaRPr lang="ru-RU" dirty="0"/>
          </a:p>
        </p:txBody>
      </p:sp>
      <p:pic>
        <p:nvPicPr>
          <p:cNvPr id="15364" name="Picture 4" descr="https://avatars.mds.yandex.net/get-zen_doc/96780/pub_5d3b63cf23371c00b0ca0c73_5d3b64b0bc228f00c17ab55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311074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35280" cy="16847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Справились с заданием, 2-ое задание ищите в конверте, где изображена геометрическая фигура похожая на героя сказки: «Он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бабушки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ушёл и от дедушки ушёл…». Что же это за геометрическая фигура?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посмотрим, есть ли  конверт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этой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геометрической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фигурой.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https://img2.freepng.ru/20180325/oke/kisspng-envelope-airmail-clip-art-mail-letter-cliparts-5ab82a21cb1540.9003296615220188498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http://pngimg.com/uploads/envelope/envelope_PNG1836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338736" cy="3338736"/>
          </a:xfrm>
          <a:prstGeom prst="rect">
            <a:avLst/>
          </a:prstGeom>
          <a:noFill/>
        </p:spPr>
      </p:pic>
      <p:pic>
        <p:nvPicPr>
          <p:cNvPr id="7" name="Picture 6" descr="http://pngimg.com/uploads/envelope/envelope_PNG183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38736" cy="3338736"/>
          </a:xfrm>
          <a:prstGeom prst="rect">
            <a:avLst/>
          </a:prstGeom>
          <a:noFill/>
        </p:spPr>
      </p:pic>
      <p:pic>
        <p:nvPicPr>
          <p:cNvPr id="8" name="Picture 6" descr="http://pngimg.com/uploads/envelope/envelope_PNG183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338736" cy="3338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2564904"/>
            <a:ext cx="7920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11960" y="4653136"/>
            <a:ext cx="1008112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16216" y="2348880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.freepik.com/free-photo/invitation-card-with-a-yellow-envelope_1101-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3384376" cy="2827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87487">
            <a:off x="1197665" y="1723553"/>
            <a:ext cx="186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«Посчитай»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043608" y="3573016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79512" y="3356992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835696" y="3356992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2699792" y="364502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491880" y="3356992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83968" y="364502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076056" y="328498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868144" y="364502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732240" y="328498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596336" y="3645024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1" y="76470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 картинку и посчитай сколько нарисовано звезд? Возьми счетные палочки (или карандаши) и выложи на столе столько же. Отсчитай еще 5 палочек и положи их рядом. Сколько палочек у тебя получилось? Давай проверим и посчитаем ещё раз.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763688" y="5229200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915816" y="5229200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067944" y="5229200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148064" y="5229200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300192" y="5229200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80312" y="5013176"/>
            <a:ext cx="14036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35280" cy="168478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Молодцы!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Справились и с этим заданием. А вот и следующая подсказка: «Какая геометрическая фигура имеет 3 угла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https://img2.freepng.ru/20180325/oke/kisspng-envelope-airmail-clip-art-mail-letter-cliparts-5ab82a21cb1540.9003296615220188498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http://pngimg.com/uploads/envelope/envelope_PNG1836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338736" cy="3338736"/>
          </a:xfrm>
          <a:prstGeom prst="rect">
            <a:avLst/>
          </a:prstGeom>
          <a:noFill/>
        </p:spPr>
      </p:pic>
      <p:pic>
        <p:nvPicPr>
          <p:cNvPr id="7" name="Picture 6" descr="http://pngimg.com/uploads/envelope/envelope_PNG183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38736" cy="3338736"/>
          </a:xfrm>
          <a:prstGeom prst="rect">
            <a:avLst/>
          </a:prstGeom>
          <a:noFill/>
        </p:spPr>
      </p:pic>
      <p:pic>
        <p:nvPicPr>
          <p:cNvPr id="8" name="Picture 6" descr="http://pngimg.com/uploads/envelope/envelope_PNG1836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338736" cy="3338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2564904"/>
            <a:ext cx="7920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11960" y="4653136"/>
            <a:ext cx="1008112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16216" y="2348880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s://ds04.infourok.ru/uploads/ex/05b2/0001c6e9-d7fff0c4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" y="692696"/>
            <a:ext cx="896099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freepik.com/free-photo/invitation-card-with-a-yellow-envelope_1101-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3384376" cy="2827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47538">
            <a:off x="909482" y="1711744"/>
            <a:ext cx="228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«Веселые задачки»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51920" y="692696"/>
            <a:ext cx="50405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«На ветке сидели 2 воробья. Прилетели и сели рядом ещё 2 синицы. Сколько птиц сидит на ветке?»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im0-tub-ru.yandex.net/i?id=d515869368bdd6ad212177dfaf55460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2520280" cy="1890210"/>
          </a:xfrm>
          <a:prstGeom prst="rect">
            <a:avLst/>
          </a:prstGeom>
          <a:noFill/>
        </p:spPr>
      </p:pic>
      <p:pic>
        <p:nvPicPr>
          <p:cNvPr id="21509" name="Picture 5" descr="https://ds02.infourok.ru/uploads/ex/026a/00087a61-9a96c157/hello_html_398cb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4830" y="1772816"/>
            <a:ext cx="2749170" cy="1872208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1520" y="4343037"/>
            <a:ext cx="51845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ли в этой задаче условие? (Да). Назовите его.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ли в этой задаче вопрос? (Да). Назовите его.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решите эту задачу, и скажите ответ.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Остальные задачи реши таким же способом.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 ветке висели 4 яблока, 2 яблока сорвали. Сколько яблок осталось висеть на ветке? (2)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3.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большом диване в ряд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 Танины сидят: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матрёшки, Буратино,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весёлый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Помогите-ка Танюшке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Сосчитать скорей игрушки. (4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 гулял павлин,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Подошёл ещё один,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павлина за кустами.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их? Считайте сами!» (4)</a:t>
            </a:r>
          </a:p>
          <a:p>
            <a:endParaRPr lang="ru-RU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https://i7.pngflow.com/pngimage/691/891/png-the-golden-key-or-the-adventures-of-buratino-malvina-fairy-tale-gosi-pinocchio-and-cricket-vertebrate-fictional-character-bird-doll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12695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558</Words>
  <Application>Microsoft Office PowerPoint</Application>
  <PresentationFormat>Экран (4:3)</PresentationFormat>
  <Paragraphs>62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Интегрированное занятие в подготовительной к школе группе на тему:  «Поможем Буратино»</vt:lpstr>
      <vt:lpstr>Ребята, к нам пришло письмо, давайте его прочитаем.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Но прежде, чем открыть следующий конверт сделаем гимнастику для глаз. Внимательно следи за Буратино глазками.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подготовительной к школе группе на тему:  «Поможем Буратино»</dc:title>
  <dc:creator>Селины</dc:creator>
  <cp:lastModifiedBy>Селина Елена Александровна</cp:lastModifiedBy>
  <cp:revision>2</cp:revision>
  <dcterms:created xsi:type="dcterms:W3CDTF">2020-11-20T11:07:04Z</dcterms:created>
  <dcterms:modified xsi:type="dcterms:W3CDTF">2020-11-23T11:29:52Z</dcterms:modified>
</cp:coreProperties>
</file>