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1" r:id="rId6"/>
    <p:sldId id="264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C5412-C1CF-473E-B344-02F1C2DF9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BDB900-8F7A-4D89-8DCE-614315CD8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840191-26F4-4867-A386-79D8B003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2B7D-F955-4C9C-A635-513F925D36C0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42C71E-FA4C-4E5B-B594-0008BE09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1066C-FCED-4852-8C4F-1BBDA7663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F4F2-E5C2-4FBA-A0D3-82EF3F475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7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FC536-95E5-4739-B065-7DFC23AAD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28B645-15A5-4776-A4F8-AE9921526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42F0F4-1026-44A9-A324-81E0A7E1C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2B7D-F955-4C9C-A635-513F925D36C0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0F6475-3E7F-42D5-87F6-5D35C405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04E376-87B3-4623-9520-45928A10C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F4F2-E5C2-4FBA-A0D3-82EF3F475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00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ED468D3-C7BE-4AE1-9FFB-B52B8507A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6617BD-7015-4D88-B716-71208E33F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63A3B-3975-4AF9-951F-8F65B36EC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2B7D-F955-4C9C-A635-513F925D36C0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AB1B40-5D59-441A-8FC4-67AD3890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8ECEE1-235F-49A3-83EE-1C91CCFCD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F4F2-E5C2-4FBA-A0D3-82EF3F475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86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A06AB-0F66-41C4-95E8-BB26994D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2EE2EE-6232-4E95-8632-06D83DF82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1DE704-9F74-4EDB-BF6C-5143CAA3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2B7D-F955-4C9C-A635-513F925D36C0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826F61-C25E-4FC4-822A-8461A007D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CDDD7-11EE-4904-B9AF-14E6DE1D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F4F2-E5C2-4FBA-A0D3-82EF3F475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20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CC25C-42E3-4BFF-B0B7-FA72BEDA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1F057C-D906-48C3-A7C4-4DC2F15F7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AA8A9-2F7D-4088-8EBF-65969D2D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2B7D-F955-4C9C-A635-513F925D36C0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0BE8DD-A435-47B0-9289-E10E7962B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766C68-E52C-49D9-B2BF-2BE03B6F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F4F2-E5C2-4FBA-A0D3-82EF3F475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96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32104-D9AB-442C-B5D2-C403CBE0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913131-4299-49C1-99C6-F6B10AAB4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41D5DD-31AE-476B-8EF4-5537C58F4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BB68AC-7A29-4383-8148-1A0562B6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2B7D-F955-4C9C-A635-513F925D36C0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574DEE-40B8-4FC9-BCD9-6ADE66C88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612BF5-3BBF-4B5D-B795-5E0855EC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F4F2-E5C2-4FBA-A0D3-82EF3F475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38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C5D0B-D9C5-4B00-AAD4-242F04AD8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E82B30-AE5E-4935-A51F-3BD38115E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6EAECE-4E79-416D-9383-E70C59663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1D894C-9C6D-40B1-8B6A-4F5277B0E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49C763-076C-4AD7-B0A0-948D1A94F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766FF90-8DB2-4C22-B722-475F640F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2B7D-F955-4C9C-A635-513F925D36C0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22613DD-0A18-4BC4-A413-9911432A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D62E27-2504-4579-9EFB-CEC8A0B91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F4F2-E5C2-4FBA-A0D3-82EF3F475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923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4A9BD-C022-42E6-8A72-BAF3D76CE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5AF301-1399-43BA-B1D3-5E3A0756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2B7D-F955-4C9C-A635-513F925D36C0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819966-09DA-4340-9D42-DDB5B37D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F222B8-B528-4C7A-81F4-C4944EB9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F4F2-E5C2-4FBA-A0D3-82EF3F475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58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91354C-A927-45EA-A26D-2BCA74C0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2B7D-F955-4C9C-A635-513F925D36C0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F920FD-5FF7-4CB7-B108-9490B72B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5F2D70-82D0-4EE3-94BF-1ABF5F344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F4F2-E5C2-4FBA-A0D3-82EF3F475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1A20D-A00F-4866-9325-C7CDC7C8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0119B1-F1E6-4993-9DEF-224FF9DD6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2A246F-03CF-426F-98BD-250E71915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4D7172-960D-4D54-B488-04B8422A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2B7D-F955-4C9C-A635-513F925D36C0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1C3FC-391C-4C6B-8F01-1D6139215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736407-D0C7-4DC8-8FCB-924DF543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F4F2-E5C2-4FBA-A0D3-82EF3F475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0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BAF56-FAC5-4DDE-8576-43F3D52E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2AAEA3-48C6-4FE4-97AB-8499E872E1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0B2833-859D-4146-8676-558681681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54335E-05AE-42C3-B218-2F4F4462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2B7D-F955-4C9C-A635-513F925D36C0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C7F7E6-58F3-456F-A258-A23A4F9E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F79730-5668-4A22-B2B8-C98A82F3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F4F2-E5C2-4FBA-A0D3-82EF3F475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58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1CBE3-D070-4A9E-BF15-BA0708FD6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0537F0-F2CB-4661-8BD7-04EFDDAA7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E44458-331B-4E5B-9A64-C61300FC9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32B7D-F955-4C9C-A635-513F925D36C0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61C08D-7F82-4D7F-88A1-73CA194B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482045-4F48-457C-A77B-98FD973D9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3F4F2-E5C2-4FBA-A0D3-82EF3F475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56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microsoft.com/office/2007/relationships/hdphoto" Target="../media/hdphoto7.wdp"/><Relationship Id="rId3" Type="http://schemas.openxmlformats.org/officeDocument/2006/relationships/image" Target="../media/image10.png"/><Relationship Id="rId21" Type="http://schemas.openxmlformats.org/officeDocument/2006/relationships/image" Target="../media/image27.png"/><Relationship Id="rId7" Type="http://schemas.microsoft.com/office/2007/relationships/hdphoto" Target="../media/hdphoto4.wdp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microsoft.com/office/2007/relationships/hdphoto" Target="../media/hdphoto6.wdp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28" Type="http://schemas.microsoft.com/office/2007/relationships/hdphoto" Target="../media/hdphoto8.wdp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8.png"/><Relationship Id="rId27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44139B-F87F-4507-9358-AE67B85A1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35"/>
          <a:stretch/>
        </p:blipFill>
        <p:spPr>
          <a:xfrm>
            <a:off x="32826" y="0"/>
            <a:ext cx="121591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75B9B-7C78-4B7A-9DC3-A1B9CA72EF4A}"/>
              </a:ext>
            </a:extLst>
          </p:cNvPr>
          <p:cNvSpPr txBox="1"/>
          <p:nvPr/>
        </p:nvSpPr>
        <p:spPr>
          <a:xfrm>
            <a:off x="450167" y="365760"/>
            <a:ext cx="1154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ОБРАЗОВАНИЕ ТАЗОВСКИЙ РАЙОН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«Оленёнок»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7BEC8A-7166-43DC-9E4D-9194C393EE56}"/>
              </a:ext>
            </a:extLst>
          </p:cNvPr>
          <p:cNvSpPr txBox="1"/>
          <p:nvPr/>
        </p:nvSpPr>
        <p:spPr>
          <a:xfrm>
            <a:off x="9622302" y="5725551"/>
            <a:ext cx="2082018" cy="8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Составила: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Аблинова Л.Г.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52AD9C8-7951-4ABC-A1F4-4069E0B31846}"/>
              </a:ext>
            </a:extLst>
          </p:cNvPr>
          <p:cNvSpPr txBox="1"/>
          <p:nvPr/>
        </p:nvSpPr>
        <p:spPr>
          <a:xfrm>
            <a:off x="4241409" y="6443194"/>
            <a:ext cx="396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Тазовский 2021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378F21-1723-4CB9-AE3A-FC88F0C39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0" y="802579"/>
            <a:ext cx="7901101" cy="57551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2D1FCD-F2A6-40B8-ADA5-2D563234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00309" y="3851885"/>
            <a:ext cx="1854591" cy="27678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176D90-9A09-4F01-99B4-AA1C2A6A587E}"/>
              </a:ext>
            </a:extLst>
          </p:cNvPr>
          <p:cNvSpPr txBox="1"/>
          <p:nvPr/>
        </p:nvSpPr>
        <p:spPr>
          <a:xfrm>
            <a:off x="7817865" y="2194560"/>
            <a:ext cx="39670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ФЭМП</a:t>
            </a:r>
          </a:p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«Поможем Машеньке»</a:t>
            </a:r>
          </a:p>
        </p:txBody>
      </p:sp>
    </p:spTree>
    <p:extLst>
      <p:ext uri="{BB962C8B-B14F-4D97-AF65-F5344CB8AC3E}">
        <p14:creationId xmlns:p14="http://schemas.microsoft.com/office/powerpoint/2010/main" val="1367649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C5AB51-4353-48E1-B68B-4B597A165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35"/>
          <a:stretch/>
        </p:blipFill>
        <p:spPr>
          <a:xfrm>
            <a:off x="0" y="0"/>
            <a:ext cx="1230923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AA05E0-84BF-4ECB-913F-6F589A552F6A}"/>
              </a:ext>
            </a:extLst>
          </p:cNvPr>
          <p:cNvSpPr txBox="1"/>
          <p:nvPr/>
        </p:nvSpPr>
        <p:spPr>
          <a:xfrm>
            <a:off x="126611" y="457517"/>
            <a:ext cx="63585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 нам пришла гостья. Угадайте, кто это?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Сидит в корзине девочка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мишки за спиной,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 сам того не ведая,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Несёт её домой.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83A4CE-26B9-469E-A1FE-9B1C78D69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87" t="5128" r="19743" b="5436"/>
          <a:stretch/>
        </p:blipFill>
        <p:spPr>
          <a:xfrm>
            <a:off x="5852159" y="780104"/>
            <a:ext cx="5275385" cy="5822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07DF34-37BA-48D3-9BE9-AF0199A432D2}"/>
              </a:ext>
            </a:extLst>
          </p:cNvPr>
          <p:cNvSpPr txBox="1"/>
          <p:nvPr/>
        </p:nvSpPr>
        <p:spPr>
          <a:xfrm>
            <a:off x="576774" y="4146452"/>
            <a:ext cx="5275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Машенька очень подружилась с мишкой и решила посадить ёлочки рядом с его домом, так как старые деревья уже сгнили  и упали.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Поможем Машеньке?</a:t>
            </a:r>
          </a:p>
        </p:txBody>
      </p:sp>
    </p:spTree>
    <p:extLst>
      <p:ext uri="{BB962C8B-B14F-4D97-AF65-F5344CB8AC3E}">
        <p14:creationId xmlns:p14="http://schemas.microsoft.com/office/powerpoint/2010/main" val="1078343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C5AB51-4353-48E1-B68B-4B597A165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35"/>
          <a:stretch/>
        </p:blipFill>
        <p:spPr>
          <a:xfrm>
            <a:off x="0" y="0"/>
            <a:ext cx="1230923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8342E4-FB1D-481B-8DEF-1F2558F03551}"/>
              </a:ext>
            </a:extLst>
          </p:cNvPr>
          <p:cNvSpPr txBox="1"/>
          <p:nvPr/>
        </p:nvSpPr>
        <p:spPr>
          <a:xfrm>
            <a:off x="2518117" y="253218"/>
            <a:ext cx="8834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«Посадим ёлочки в ряд»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17100-8FEB-4480-9709-2C473F8F537E}"/>
              </a:ext>
            </a:extLst>
          </p:cNvPr>
          <p:cNvSpPr txBox="1"/>
          <p:nvPr/>
        </p:nvSpPr>
        <p:spPr>
          <a:xfrm>
            <a:off x="389206" y="941140"/>
            <a:ext cx="1180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Смотрите, она приготовила ёлочки разной высоты. Давайте определим, как будем садить деревья: от самых высоких до низких или, наоборот, от самых низких до самых высоких?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5763D1-B096-419B-8745-AB4C1EC7A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4" t="18397" r="33252" b="38321"/>
          <a:stretch/>
        </p:blipFill>
        <p:spPr>
          <a:xfrm>
            <a:off x="4324280" y="1649026"/>
            <a:ext cx="4784381" cy="41781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80D70E-FDCE-4DB3-8DB4-5422EDECF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33" r="97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8251" y="2051127"/>
            <a:ext cx="3259199" cy="46353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BC819C-3A92-4041-B429-F9FF328FB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7025" y="1002081"/>
            <a:ext cx="2724556" cy="38703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7ED78C-85D4-4E7E-9A0D-FFD9067FB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4580" y="3645077"/>
            <a:ext cx="2034365" cy="28899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3A1921-D0D7-4D66-A211-3F9D0C78B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9610" y="1778726"/>
            <a:ext cx="2414714" cy="34302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252F33-2D26-4D69-93B9-843CFDF3F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830" y="4249178"/>
            <a:ext cx="1630822" cy="23166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D6388C-C434-4A9F-A01E-D09D8A353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977" y="4917631"/>
            <a:ext cx="1172812" cy="166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9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C5AB51-4353-48E1-B68B-4B597A165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35"/>
          <a:stretch/>
        </p:blipFill>
        <p:spPr>
          <a:xfrm>
            <a:off x="0" y="0"/>
            <a:ext cx="123092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B65C8C-2810-428D-9291-C93213169A1F}"/>
              </a:ext>
            </a:extLst>
          </p:cNvPr>
          <p:cNvSpPr txBox="1"/>
          <p:nvPr/>
        </p:nvSpPr>
        <p:spPr>
          <a:xfrm>
            <a:off x="3334043" y="520505"/>
            <a:ext cx="5795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«Мишка с Машей»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(переделка польки «Мишка с куклой»)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A394E-7CEF-49D8-9959-FE4583510B5D}"/>
              </a:ext>
            </a:extLst>
          </p:cNvPr>
          <p:cNvSpPr txBox="1"/>
          <p:nvPr/>
        </p:nvSpPr>
        <p:spPr>
          <a:xfrm>
            <a:off x="2588455" y="1796383"/>
            <a:ext cx="65414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Мишка с Машей бойко топают,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Бойко топают - посмотри.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топотушки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обеими ногами)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ладошки звонко хлопают,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Звонко хлопают – раз, два, три.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(хлопки)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Мишке весело, мишке весело,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Вертит, Мишенька, головой.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(повороты головой)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Маше весело, Маше весело,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как весело: ой-ой-ой.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(приседания).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E63044-3401-4810-8141-AC69504DA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888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14" y="2316801"/>
            <a:ext cx="3771671" cy="37716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D3F903-6CFA-4770-A074-7FF70B480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97652" l="0" r="993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41376" y="1289946"/>
            <a:ext cx="3771670" cy="540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4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C5AB51-4353-48E1-B68B-4B597A165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35"/>
          <a:stretch/>
        </p:blipFill>
        <p:spPr>
          <a:xfrm>
            <a:off x="0" y="0"/>
            <a:ext cx="123092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911F3-C2F7-4422-B12D-E8680DDC8F5C}"/>
              </a:ext>
            </a:extLst>
          </p:cNvPr>
          <p:cNvSpPr txBox="1"/>
          <p:nvPr/>
        </p:nvSpPr>
        <p:spPr>
          <a:xfrm>
            <a:off x="1742049" y="168812"/>
            <a:ext cx="8707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«Посадим цветочки вдоль дорожки»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650C1-2D5C-4CAF-A022-89FC469BA3BB}"/>
              </a:ext>
            </a:extLst>
          </p:cNvPr>
          <p:cNvSpPr txBox="1"/>
          <p:nvPr/>
        </p:nvSpPr>
        <p:spPr>
          <a:xfrm>
            <a:off x="119575" y="5815442"/>
            <a:ext cx="1195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Скажите, поровну ли цветов? - Как узнать, сколько цветов в верхнем ряду? Сколько в нижнем ряду? - Что можно сказать о количестве цветов? - Как проверить их равенство?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(наложить одну на другу или приложить под каждой).  - Посадите цветы вдоль дорожки.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A5C33C-A099-40FC-B465-228BB05F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7" y="1048948"/>
            <a:ext cx="2978340" cy="2598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9C2F9C-6613-428E-B41B-8EE1A7072351}"/>
              </a:ext>
            </a:extLst>
          </p:cNvPr>
          <p:cNvSpPr txBox="1"/>
          <p:nvPr/>
        </p:nvSpPr>
        <p:spPr>
          <a:xfrm>
            <a:off x="178191" y="652238"/>
            <a:ext cx="1195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-Маша ещё приготовила цветочки – хочет посадить их вдоль дорожки. Но не знает: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поровну ли их, хватит ли цветов по обе стороны.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A980FC-2140-4175-B9D8-C8FD6DA00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049" y="445987"/>
            <a:ext cx="2249160" cy="32010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00EFA-51E4-4483-84A0-B5192A113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280" y="907652"/>
            <a:ext cx="1886318" cy="26846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440E3B-9B37-48CE-858B-544D6732F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481" y="1360124"/>
            <a:ext cx="1606038" cy="22869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B39766-8DA3-4588-AFEB-A836496E3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411" y="1485835"/>
            <a:ext cx="1501023" cy="21321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2DC267-A0CB-4498-8EF8-0AE88A036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736" y="1863823"/>
            <a:ext cx="1196015" cy="16988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FBA420-AC0C-46E6-8702-2A206AACD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89" y="2119085"/>
            <a:ext cx="940917" cy="133653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8532B9-A312-4F64-81E4-6FD679D406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5" b="100000" l="9989" r="99688"/>
                    </a14:imgEffect>
                  </a14:imgLayer>
                </a14:imgProps>
              </a:ext>
            </a:extLst>
          </a:blip>
          <a:srcRect l="9873" t="19808" b="5210"/>
          <a:stretch/>
        </p:blipFill>
        <p:spPr>
          <a:xfrm flipH="1">
            <a:off x="3529518" y="3463789"/>
            <a:ext cx="8759091" cy="224333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15DDF4A-05B9-4EA3-ACFA-EC6183F3B7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8675" y="3467025"/>
            <a:ext cx="1713124" cy="154242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BB91D20-D2FB-47AD-A454-66736D364B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1934" y="3466873"/>
            <a:ext cx="1499097" cy="149909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6CD8516-4B20-44CD-A5D5-AD700ADA77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51" y="3294202"/>
            <a:ext cx="1819430" cy="15501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4467CF9-F9E7-4B9B-837A-4B7DD44AAD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9117" y="3500382"/>
            <a:ext cx="1499097" cy="150597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CD4BF09-8595-463D-96A1-2D40866D37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9000" y="3468964"/>
            <a:ext cx="1665665" cy="14990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F422F1C-AABC-47A6-95D2-C4EC6D327D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2788" y="4895744"/>
            <a:ext cx="1076191" cy="97043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DD73166-00B4-4766-8C3C-AA0C9F194F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0608" y="4938351"/>
            <a:ext cx="1023814" cy="92783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C130C52-E7A4-4E23-A899-8C08F23B8A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69006" y="4689650"/>
            <a:ext cx="1519675" cy="129660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913C96C-B369-46EB-A1FE-3287A55C0B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6588" y="4862066"/>
            <a:ext cx="1080491" cy="108049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8608180-F268-4EC0-9628-9CA331D540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46436" y="4811839"/>
            <a:ext cx="1074162" cy="108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90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C5AB51-4353-48E1-B68B-4B597A165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35"/>
          <a:stretch/>
        </p:blipFill>
        <p:spPr>
          <a:xfrm>
            <a:off x="1" y="0"/>
            <a:ext cx="1222262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911F3-C2F7-4422-B12D-E8680DDC8F5C}"/>
              </a:ext>
            </a:extLst>
          </p:cNvPr>
          <p:cNvSpPr txBox="1"/>
          <p:nvPr/>
        </p:nvSpPr>
        <p:spPr>
          <a:xfrm>
            <a:off x="506438" y="71969"/>
            <a:ext cx="5994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Игровое упражнение «Укрась фасад дома»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A5C33C-A099-40FC-B465-228BB05F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680" y="124356"/>
            <a:ext cx="5314819" cy="4637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9C2F9C-6613-428E-B41B-8EE1A7072351}"/>
              </a:ext>
            </a:extLst>
          </p:cNvPr>
          <p:cNvSpPr txBox="1"/>
          <p:nvPr/>
        </p:nvSpPr>
        <p:spPr>
          <a:xfrm>
            <a:off x="178190" y="570143"/>
            <a:ext cx="5314819" cy="148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Ребята, Миша дал Маше корзину с фигурами и попросил украсить фасад дома. А Маша не знает, какие это фигуры и как можно ими украсить фасад. 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00EFA-51E4-4483-84A0-B5192A113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710" y="1500339"/>
            <a:ext cx="2224001" cy="31652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440E3B-9B37-48CE-858B-544D6732F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330" y="1932452"/>
            <a:ext cx="1886317" cy="268601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8532B9-A312-4F64-81E4-6FD679D406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5" b="100000" l="9989" r="99688"/>
                    </a14:imgEffect>
                  </a14:imgLayer>
                </a14:imgProps>
              </a:ext>
            </a:extLst>
          </a:blip>
          <a:srcRect l="9873" t="19808" b="5210"/>
          <a:stretch/>
        </p:blipFill>
        <p:spPr>
          <a:xfrm flipH="1">
            <a:off x="5824646" y="4799867"/>
            <a:ext cx="6367353" cy="217310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15DDF4A-05B9-4EA3-ACFA-EC6183F3B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9153" y="5549702"/>
            <a:ext cx="737106" cy="6636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BB91D20-D2FB-47AD-A454-66736D364B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3660" y="4841885"/>
            <a:ext cx="847985" cy="8479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6CD8516-4B20-44CD-A5D5-AD700ADA77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740" y="5132937"/>
            <a:ext cx="1307376" cy="111386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4467CF9-F9E7-4B9B-837A-4B7DD44AAD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74050" y="5589409"/>
            <a:ext cx="856989" cy="86092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CD4BF09-8595-463D-96A1-2D40866D37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1474" y="5590607"/>
            <a:ext cx="958370" cy="86253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F422F1C-AABC-47A6-95D2-C4EC6D327D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8877" y="4992071"/>
            <a:ext cx="993875" cy="89621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DD73166-00B4-4766-8C3C-AA0C9F194F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7920" y="5159153"/>
            <a:ext cx="608172" cy="5511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C130C52-E7A4-4E23-A899-8C08F23B8A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14016" y="5846070"/>
            <a:ext cx="771117" cy="65792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913C96C-B369-46EB-A1FE-3287A55C0B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73028" y="5731099"/>
            <a:ext cx="603918" cy="60391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8608180-F268-4EC0-9628-9CA331D540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43553" y="6119029"/>
            <a:ext cx="618815" cy="6269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708EDD-11E1-4425-9F6C-41DD77602F8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875" t="8536" r="6130" b="8634"/>
          <a:stretch/>
        </p:blipFill>
        <p:spPr>
          <a:xfrm>
            <a:off x="501091" y="2027700"/>
            <a:ext cx="3633432" cy="34887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68F356-8DE0-4E30-9BF2-A3ECB0CF299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584" y="2293811"/>
            <a:ext cx="1571214" cy="16955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7D42D0C-7BA7-4EE6-8995-52674F39337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795" t="13529" r="12532" b="15186"/>
          <a:stretch/>
        </p:blipFill>
        <p:spPr>
          <a:xfrm>
            <a:off x="2735344" y="2212689"/>
            <a:ext cx="1514565" cy="14856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6E3A2B1-6A8B-4CED-BB1B-BAB4E9952DB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7278" t="13447" r="18385" b="12178"/>
          <a:stretch/>
        </p:blipFill>
        <p:spPr>
          <a:xfrm>
            <a:off x="2068631" y="1645538"/>
            <a:ext cx="1066745" cy="12331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5B22F1-F2E5-4858-B3B7-D4F86E7DB964}"/>
              </a:ext>
            </a:extLst>
          </p:cNvPr>
          <p:cNvSpPr txBox="1"/>
          <p:nvPr/>
        </p:nvSpPr>
        <p:spPr>
          <a:xfrm>
            <a:off x="49318" y="5165171"/>
            <a:ext cx="66051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Подскажите Маше, какая это фигура? (куб).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большой или маленький? Какого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 самый маленький куб?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 это – какая фигура? (шар). Какой он по размеру?..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можно украсить фасад?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798B56B-1E28-4BF1-A3F5-229E2C7C7ED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1000" r="89667"/>
                    </a14:imgEffect>
                  </a14:imgLayer>
                </a14:imgProps>
              </a:ext>
            </a:extLst>
          </a:blip>
          <a:srcRect l="10380" r="10801"/>
          <a:stretch/>
        </p:blipFill>
        <p:spPr>
          <a:xfrm>
            <a:off x="1582472" y="4246813"/>
            <a:ext cx="906751" cy="86280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1F31DAF-2BB7-4C3F-B766-12C427EDD95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278" b="84861" l="22396" r="77500"/>
                    </a14:imgEffect>
                  </a14:imgLayer>
                </a14:imgProps>
              </a:ext>
            </a:extLst>
          </a:blip>
          <a:srcRect l="21225" t="9335" r="20762" b="13591"/>
          <a:stretch/>
        </p:blipFill>
        <p:spPr>
          <a:xfrm>
            <a:off x="2245969" y="3446451"/>
            <a:ext cx="1567422" cy="156183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8CB4BE-1FEA-4260-9A1F-858FDD2DEB4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000" l="22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846" y="3332436"/>
            <a:ext cx="1286034" cy="12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0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C5AB51-4353-48E1-B68B-4B597A165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35"/>
          <a:stretch/>
        </p:blipFill>
        <p:spPr>
          <a:xfrm>
            <a:off x="0" y="18219"/>
            <a:ext cx="12192000" cy="6839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86A46C-1793-4C63-AEFA-0E2C1C193AF4}"/>
              </a:ext>
            </a:extLst>
          </p:cNvPr>
          <p:cNvSpPr txBox="1"/>
          <p:nvPr/>
        </p:nvSpPr>
        <p:spPr>
          <a:xfrm>
            <a:off x="618979" y="1181686"/>
            <a:ext cx="11310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Нашей Машеньке очень понравилось с вами играть и заниматься, и она хочет узнать: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(имя ребёнка), какое задание тебе понравилось?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(имя ребёнка), что оказалось для тебя сложным?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Маше пора отправляться домой: «До свидания».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4190E-6B7A-451A-9AD5-6A3575404AB8}"/>
              </a:ext>
            </a:extLst>
          </p:cNvPr>
          <p:cNvSpPr txBox="1"/>
          <p:nvPr/>
        </p:nvSpPr>
        <p:spPr>
          <a:xfrm>
            <a:off x="3348112" y="473836"/>
            <a:ext cx="3896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Рефлексия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42C4C1-5E3C-4970-9782-7B50A66CE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49" t="8258" r="14455" b="17645"/>
          <a:stretch/>
        </p:blipFill>
        <p:spPr>
          <a:xfrm>
            <a:off x="3559125" y="2675744"/>
            <a:ext cx="3685737" cy="41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418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424</Words>
  <Application>Microsoft Office PowerPoint</Application>
  <PresentationFormat>Широкоэкранный</PresentationFormat>
  <Paragraphs>48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</dc:creator>
  <cp:lastModifiedBy>q</cp:lastModifiedBy>
  <cp:revision>16</cp:revision>
  <dcterms:created xsi:type="dcterms:W3CDTF">2021-05-15T07:26:38Z</dcterms:created>
  <dcterms:modified xsi:type="dcterms:W3CDTF">2021-05-24T10:05:57Z</dcterms:modified>
</cp:coreProperties>
</file>