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66510-B617-4B76-95A6-C885CE99B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F72111-D042-46E4-B1F2-FA27CE64A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F47D34-3A63-4A49-A52E-30AB9692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FF7AAD-58C4-4CEF-8B70-5C130A0A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250FBB-EA26-4C78-A9EA-0A254C78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1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97180-989A-4564-9101-E03EE499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838525-46FD-499F-9F90-FED9EBF8B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6A4FB7-E649-4BBD-A709-DD69081F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DD34E1-3937-44A4-90B2-22F65891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49DDEE-E613-4666-8A50-3728989B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A762D9-BD7F-4651-9D63-A9942521D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B867FD-4C96-4A91-9C08-C4309CCC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C79205-95B8-4383-B711-6D3F31B1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C69DC0-85D6-4974-9336-1A628897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88742E-5DA6-440D-A1F2-D0806B17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1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B27EEB-B1A8-46C8-8E1D-2BE5CEAF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D1AEFE-EDE9-4B5A-9B0D-9F18F075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6061F4-6AD7-4692-B3A2-94C00E228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0ED127-120F-4D14-B181-09251392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0D550E-FF85-427B-8F00-A4FC0715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2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C3EB6-8B02-4135-8262-FFD182C6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44C39D-C96F-4DB6-8530-6276A626D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B8FC2F-42E9-42EC-9220-149D8286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3F77DF-0974-4773-BDA8-A7372F8C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194E62-FB9B-4528-9D63-474D79ED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39D611-0B82-4453-8BF1-AC839FEE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B74BFF-6AB9-4FD4-8A71-C2FE3B8D0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B0F5CC-8C5E-427E-BF62-8413B90D9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55E1B7-F07D-41B2-AA25-57F194F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A66FDE-E29C-4FB9-A4B4-6942C252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B782F1-5C0E-4B5C-81A8-02883603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69CF18-F89E-4F66-B544-12C9B2BB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DCB35A-E272-4E9B-984E-69705B26F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4188E8-8428-493D-BF85-63D377709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28EC753-D954-4C80-80E0-484B90F5C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147C01-E38A-4711-927C-F06862576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885B915-397F-4A05-8B53-9E35201E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4A5E709-56C6-466C-9B7F-BAEBFD0F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F0DD51-2658-4D38-B245-94C344EF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4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A4283-8041-45C9-BF67-2F08C2E0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73AB76-92FE-40F2-9331-3F9E7B24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DE8C317-C906-4718-A4F8-A9E999D4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54B38B-8A31-44D1-9005-8481856F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EC641F-7B2F-46FC-AD1B-39B55080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70C6950-540E-4587-8AF4-596A074A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7C8EAF-5E99-403B-B8DF-6423F952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C3148-4AA6-4648-A9F5-7DEF1E04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01F95-08E4-430B-9F36-A87C127A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2A2C31-7EE7-4881-99CC-0A94A0A3C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FAA120-6793-4889-AB58-57ABA52F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1E053D-18D3-4F74-B31B-78408164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C8CA5F-2043-4062-99A1-14C69810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8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1B9FF-7AC9-4E1B-AA53-9331D860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F0E9C15-5864-40F5-B70D-DCB51EE60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21B87-A941-4033-9FD1-26BDAC66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7255E0-2F79-47A0-A345-8E2B15F2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7F5875-3697-405D-ADD4-504BA22A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E4B7AA-84B9-411E-9E5C-B0B5D45B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2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2C430-B647-4397-8728-C6BC7734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A4C6C2-60CF-439A-9B9F-9A091B21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8E2E8E-5D82-4CD6-A63B-C3818AA7E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6E5C-7808-40BA-98EC-619CC95BA03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558FA7-7791-4B21-A2E9-EF379F44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AAABCA-3546-441C-81E1-579DC7A6A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E484-5E69-41D0-A8FA-CACD41219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1.jpeg"/><Relationship Id="rId3" Type="http://schemas.openxmlformats.org/officeDocument/2006/relationships/image" Target="../media/image25.jpeg"/><Relationship Id="rId7" Type="http://schemas.openxmlformats.org/officeDocument/2006/relationships/image" Target="../media/image18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9.jpeg"/><Relationship Id="rId5" Type="http://schemas.openxmlformats.org/officeDocument/2006/relationships/image" Target="../media/image15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16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B6B3B2-1DDB-4CBE-961B-35B8A8FA7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A0969A-65CB-4F5F-A85D-55F1CDBF6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3D36EF3-3DA8-4C8E-AF08-33201B93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1275DE-F0FE-402F-9B82-A1D37E3164A7}"/>
              </a:ext>
            </a:extLst>
          </p:cNvPr>
          <p:cNvSpPr/>
          <p:nvPr/>
        </p:nvSpPr>
        <p:spPr>
          <a:xfrm>
            <a:off x="1929618" y="238016"/>
            <a:ext cx="833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«Олененок»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A698CA-E630-4495-9894-083992033F5D}"/>
              </a:ext>
            </a:extLst>
          </p:cNvPr>
          <p:cNvSpPr/>
          <p:nvPr/>
        </p:nvSpPr>
        <p:spPr>
          <a:xfrm>
            <a:off x="1976511" y="2432745"/>
            <a:ext cx="828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ФЭМП и аппликация в средней группе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«Птичий двор»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69B99F-ADAD-4A48-B937-5BCC9324BBB8}"/>
              </a:ext>
            </a:extLst>
          </p:cNvPr>
          <p:cNvSpPr/>
          <p:nvPr/>
        </p:nvSpPr>
        <p:spPr>
          <a:xfrm>
            <a:off x="5847470" y="5165348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Составила 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Васильева Анна Александровна, </a:t>
            </a:r>
          </a:p>
          <a:p>
            <a:pPr algn="r"/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5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8CE27-719D-4812-9402-D99B13EB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B23831-36F5-4B7D-AE55-2C10EDDC1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96E6246-6CF0-43FB-BED1-ADE2AA2E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561" y="34365"/>
            <a:ext cx="411707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кого мы были в гостях?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было утят?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мы там делали?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.pinimg.com/originals/53/2d/19/532d19e56797c7a73750264494c1db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0036" r="39258" b="4699"/>
          <a:stretch/>
        </p:blipFill>
        <p:spPr bwMode="auto">
          <a:xfrm>
            <a:off x="4794913" y="830253"/>
            <a:ext cx="4349087" cy="58255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CDFFAA-C535-47BE-B8CA-D0D7E5D3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A8CD34-E992-48D5-B07F-F333060B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8D6B1BA-D7A7-4131-98C4-9304A690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E848F9-7B5D-4E39-9572-5DB0030B22F9}"/>
              </a:ext>
            </a:extLst>
          </p:cNvPr>
          <p:cNvSpPr/>
          <p:nvPr/>
        </p:nvSpPr>
        <p:spPr>
          <a:xfrm>
            <a:off x="364588" y="207443"/>
            <a:ext cx="2281897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986A9FD-71EF-4163-95EA-F7A0839098E3}"/>
              </a:ext>
            </a:extLst>
          </p:cNvPr>
          <p:cNvSpPr/>
          <p:nvPr/>
        </p:nvSpPr>
        <p:spPr>
          <a:xfrm>
            <a:off x="248529" y="805873"/>
            <a:ext cx="2971214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Пестрая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крякушка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Ловит лягушек,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Ходит вразвалочку,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Спотыкалочкой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(утка)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17CFED-214C-4714-9679-2DDE30BE651F}"/>
              </a:ext>
            </a:extLst>
          </p:cNvPr>
          <p:cNvSpPr/>
          <p:nvPr/>
        </p:nvSpPr>
        <p:spPr>
          <a:xfrm>
            <a:off x="171743" y="2550342"/>
            <a:ext cx="6096000" cy="183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Следующая загадка: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Квохчет, квохчет,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Цыплят созывает,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под крылья подбирает.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(курица)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1C4E89E-0EFA-481B-8AAA-53F51BC2D02B}"/>
              </a:ext>
            </a:extLst>
          </p:cNvPr>
          <p:cNvSpPr/>
          <p:nvPr/>
        </p:nvSpPr>
        <p:spPr>
          <a:xfrm>
            <a:off x="171743" y="4540624"/>
            <a:ext cx="3240845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загадка: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Пою на заре,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голове гребешок,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горластый…(петушок)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072AD1-1696-4648-903B-8B3D781B443E}"/>
              </a:ext>
            </a:extLst>
          </p:cNvPr>
          <p:cNvSpPr/>
          <p:nvPr/>
        </p:nvSpPr>
        <p:spPr>
          <a:xfrm>
            <a:off x="6096000" y="6311900"/>
            <a:ext cx="6096000" cy="4901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этих птиц можно назвать одним словом?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450F6E77-5F98-48DF-8E76-D7795320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56" y="82568"/>
            <a:ext cx="3226386" cy="24677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278A03F2-EDCE-4D84-A987-C6E774179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5768"/>
          <a:stretch/>
        </p:blipFill>
        <p:spPr bwMode="auto">
          <a:xfrm>
            <a:off x="4718822" y="3025464"/>
            <a:ext cx="1849901" cy="27289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xmlns="" id="{0564498B-C788-48BF-8BDA-7EF2AA22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30" y="2864628"/>
            <a:ext cx="3431970" cy="30506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835170-C868-4421-A2A7-457C76E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D2AF05-6E80-4293-8368-1830F1611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583487B-D266-4568-A271-6EC0E64D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A2177E9-93B1-46B5-A174-DE4B80466E57}"/>
              </a:ext>
            </a:extLst>
          </p:cNvPr>
          <p:cNvSpPr/>
          <p:nvPr/>
        </p:nvSpPr>
        <p:spPr>
          <a:xfrm>
            <a:off x="159434" y="47813"/>
            <a:ext cx="11873132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Посмотрите, а у мамы-утки появились детки. Как их правильно назвать?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Утята.)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посчитаем, сколько утят?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утят)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выстроим утят по величине. (Дети показывают самого высокого, высокого, ниже, низкого, самого низкого)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у нас стало утят?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Изменилось ли количество утят после того, как мы их выстроили по росту?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самый высокий? Какой он по счёту? (считаем слева направо)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по счёту самый низкий утёнок?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7B440254-D24B-40BE-B9EB-C438FECBE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0" t="51898" b="23692"/>
          <a:stretch/>
        </p:blipFill>
        <p:spPr bwMode="auto">
          <a:xfrm>
            <a:off x="8123330" y="2405981"/>
            <a:ext cx="1145299" cy="19872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BCF4BEE-71AA-4BD8-B1E0-5A42E1110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9" t="51898" r="38405" b="23692"/>
          <a:stretch/>
        </p:blipFill>
        <p:spPr bwMode="auto">
          <a:xfrm>
            <a:off x="2273115" y="2432856"/>
            <a:ext cx="1814733" cy="26994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C45E852-21D7-487B-86C6-CC5729013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51898" r="20198" b="23692"/>
          <a:stretch/>
        </p:blipFill>
        <p:spPr bwMode="auto">
          <a:xfrm>
            <a:off x="4708989" y="2277660"/>
            <a:ext cx="1814733" cy="31487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E18C219-9977-4FD1-89FA-BCEBD6F3B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51898" r="20198" b="23692"/>
          <a:stretch/>
        </p:blipFill>
        <p:spPr bwMode="auto">
          <a:xfrm>
            <a:off x="594357" y="2359427"/>
            <a:ext cx="1321534" cy="22930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848B57E-F8DB-429C-8BCA-E4AB8385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0" t="51898" b="23692"/>
          <a:stretch/>
        </p:blipFill>
        <p:spPr bwMode="auto">
          <a:xfrm>
            <a:off x="6783957" y="2790664"/>
            <a:ext cx="964809" cy="16740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F6E821A-B7C9-4A34-AE44-91E29987F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51898" r="20198" b="23692"/>
          <a:stretch/>
        </p:blipFill>
        <p:spPr bwMode="auto">
          <a:xfrm>
            <a:off x="92336" y="3608962"/>
            <a:ext cx="1814733" cy="31487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E0B50BA-B2ED-4C51-B4CB-616F40E2E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9" t="51898" r="38405" b="23692"/>
          <a:stretch/>
        </p:blipFill>
        <p:spPr bwMode="auto">
          <a:xfrm>
            <a:off x="2109111" y="4058320"/>
            <a:ext cx="1814733" cy="26994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2797CB1-AC00-43BA-8FCE-6889892E3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51898" r="20198" b="23692"/>
          <a:stretch/>
        </p:blipFill>
        <p:spPr bwMode="auto">
          <a:xfrm>
            <a:off x="4265539" y="4464720"/>
            <a:ext cx="1321534" cy="22930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9390AF8-DFC4-4588-B3D7-12DE18E3F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0" t="51898" b="23692"/>
          <a:stretch/>
        </p:blipFill>
        <p:spPr bwMode="auto">
          <a:xfrm>
            <a:off x="5831599" y="4770508"/>
            <a:ext cx="1145299" cy="19872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ED6CDE90-9C76-4A6C-A666-6037677A0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0" t="51898" b="23692"/>
          <a:stretch/>
        </p:blipFill>
        <p:spPr bwMode="auto">
          <a:xfrm>
            <a:off x="7264601" y="5081940"/>
            <a:ext cx="964809" cy="16740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rasler.ru/wp-content/uploads/2019/05/%D0%A3%D1%82%D0%BA%D0%B0-%D0%BD%D0%B0-%D0%BF%D1%80%D0%BE%D0%B7%D1%80%D0%B0%D1%87%D0%BD%D0%BE%D0%BC-%D1%84%D0%BE%D0%BD%D0%B5-%D0%BA%D0%B0%D1%80%D1%82%D0%B8%D0%BD%D0%BA%D0%B0-%D0%B4%D0%BB%D1%8F-%D0%B4%D0%B5%D1%82%D0%B5%D0%B9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23" y="3345195"/>
            <a:ext cx="2984209" cy="35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69A5DF-8AAA-460D-9CA5-2DC02760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778644-BF6D-40BE-B04F-3EE3B059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DCE6EEA-0EB5-40EA-8CCB-61EA2739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B86ADEB-DB7C-4D37-B70A-6F35DEAA3053}"/>
              </a:ext>
            </a:extLst>
          </p:cNvPr>
          <p:cNvSpPr/>
          <p:nvPr/>
        </p:nvSpPr>
        <p:spPr>
          <a:xfrm>
            <a:off x="276665" y="178353"/>
            <a:ext cx="6096000" cy="60117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Нарисуй глазами треугольник.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его переверни вершиной вниз.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вновь глазами ты по периметру веди.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Рисуй восьмерку вертикально.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головою не крути,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лишь глазами осторожно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вдоль по линиям води.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бочок ее клади.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следи горизонтально,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центре ты остановись.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Зажмурься крепко, не ленись.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Глаза открываем мы, наконец.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Зарядка окончилась. Ты – молодец!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DD4255C8-5B81-4CE0-9B5E-86CB9B0376A7}"/>
              </a:ext>
            </a:extLst>
          </p:cNvPr>
          <p:cNvSpPr/>
          <p:nvPr/>
        </p:nvSpPr>
        <p:spPr>
          <a:xfrm>
            <a:off x="6353909" y="859390"/>
            <a:ext cx="4797083" cy="435133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D6CD7-E7A8-4E71-B09D-31E93B27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d0b7d0b2d183d0bad0b8-d0bfd0b5d182d183d185d0b0-d0b2-d0b4d0b5d180d0b5d0b2d0bdd0b5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060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99F43FA-96F6-4813-97DD-42CF9EF1D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1FA810A-9D46-45D4-82BC-6C1D65765D92}"/>
              </a:ext>
            </a:extLst>
          </p:cNvPr>
          <p:cNvSpPr/>
          <p:nvPr/>
        </p:nvSpPr>
        <p:spPr>
          <a:xfrm>
            <a:off x="262597" y="252264"/>
            <a:ext cx="117512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кричит? (включается запись голоса курицы и петуха.) А почему они кричат? Они хотят кушать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проголодались?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что курочки и петушки едят? Зернышки и хлебные крошки.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Скажите, а сколько курочек и сколько петушков?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курочки и два петушка.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E7138B84-1038-4CF4-8009-737BFC48A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468" r="13131" b="5632"/>
          <a:stretch/>
        </p:blipFill>
        <p:spPr bwMode="auto">
          <a:xfrm>
            <a:off x="6738903" y="4584437"/>
            <a:ext cx="2181818" cy="18217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6909205-2EA3-4AE9-87AA-89413AB47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468" r="13131" b="5632"/>
          <a:stretch/>
        </p:blipFill>
        <p:spPr bwMode="auto">
          <a:xfrm>
            <a:off x="610774" y="4615876"/>
            <a:ext cx="2149127" cy="17944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5634A99-C675-4648-8691-72223A8C6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468" r="13131" b="5632"/>
          <a:stretch/>
        </p:blipFill>
        <p:spPr bwMode="auto">
          <a:xfrm flipH="1">
            <a:off x="3786071" y="4584437"/>
            <a:ext cx="2186779" cy="18259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rintonic.ru/uploads/images/2016/03/26/img_56f68ad5d119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8514" r="6082" b="4542"/>
          <a:stretch/>
        </p:blipFill>
        <p:spPr bwMode="auto">
          <a:xfrm>
            <a:off x="955345" y="2059029"/>
            <a:ext cx="1596788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rintonic.ru/uploads/images/2016/03/26/img_56f68ad5d119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8514" r="6082" b="4542"/>
          <a:stretch/>
        </p:blipFill>
        <p:spPr bwMode="auto">
          <a:xfrm flipH="1">
            <a:off x="5466315" y="2059029"/>
            <a:ext cx="1596788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2.infourok.ru/uploads/ex/0844/0003772b-218c0c5d/img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60" y="4821545"/>
            <a:ext cx="1987140" cy="14903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freepng.ru/20180414/gyq/kisspng-cereal-maize-food-full-breakfast-eating-white-powder-5ad18d13a3b1b2.6261953615236825796705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8406" r="3794" b="3136"/>
          <a:stretch/>
        </p:blipFill>
        <p:spPr bwMode="auto">
          <a:xfrm>
            <a:off x="3175093" y="3313663"/>
            <a:ext cx="1603209" cy="103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0b7d0b2d183d0bad0b8-d0bfd0b5d182d183d185d0b0-d0b2-d0b4d0b5d180d0b5d0b2d0bdd0b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410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7453" y="805944"/>
            <a:ext cx="609600" cy="609600"/>
          </a:xfrm>
          <a:prstGeom prst="rect">
            <a:avLst/>
          </a:prstGeom>
        </p:spPr>
      </p:pic>
      <p:pic>
        <p:nvPicPr>
          <p:cNvPr id="11" name="neizvesten-kudahtane-ku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25.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558" y="1716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19A8B-D516-48E0-95C3-2AF6275E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777EE1-343F-4FCA-BA26-2031A4DF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0E4572B-C018-4423-B995-3C5FA4EC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818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 на экран, вы видите на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тарелочках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зернышки. Сколько нам понадобится тарелочек, чтобы у каждого петушка и у каждой курочки  было по одной?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(5)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тарелочки по размеру.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больших?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две)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маленьких?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три)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сказать о количестве больших и маленьких тарелочек?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(больших меньше, маленьких  больше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Какое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число больше три или два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img2.freepng.ru/20180324/hae/kisspng-rooster-chicken-clip-art-chicken-5ab6dd09707231.6533922115219335774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405" y="2439076"/>
            <a:ext cx="1757495" cy="15622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rhvost.com/wp-content/uploads/e/9/5/e95c35b232cca8489adfd6e26f71898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13442"/>
          <a:stretch/>
        </p:blipFill>
        <p:spPr bwMode="auto">
          <a:xfrm flipH="1">
            <a:off x="7707524" y="2392120"/>
            <a:ext cx="1469681" cy="16909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11/ef/bc/11efbc446eb4e831a2d16448693c6e2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r="5900"/>
          <a:stretch/>
        </p:blipFill>
        <p:spPr bwMode="auto">
          <a:xfrm>
            <a:off x="10380829" y="4469964"/>
            <a:ext cx="1651379" cy="19193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3.amazonaws.com/images.ecwid.com/images/14772056/15540573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4484" r="13070"/>
          <a:stretch/>
        </p:blipFill>
        <p:spPr bwMode="auto">
          <a:xfrm>
            <a:off x="8484237" y="4469964"/>
            <a:ext cx="1531168" cy="19767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humbs.dreamstime.com/b/%D0%BF%D0%BE%D1%80%D1%82%D1%80%D0%B5%D1%82-%D0%BA%D1%83%D1%80%D0%B8%D1%86%D1%8B-%D0%BA%D1%83%D1%80%D0%B8%D1%86%D0%B0-%D0%B2-%D1%84%D0%B5%D1%80%D0%BC%D0%B5-%D0%B8%D0%B7%D0%BE-%D0%B8%D1%80%D0%BE%D0%B2%D0%B0%D0%BD%D0%BD%D1%8B%D0%B9-%D1%86%D1%8B%D0%BF-%D0%B5%D0%BD%D0%BE%D0%BA-898921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4903" r="12884" b="4166"/>
          <a:stretch/>
        </p:blipFill>
        <p:spPr bwMode="auto">
          <a:xfrm>
            <a:off x="6608125" y="4555292"/>
            <a:ext cx="1528550" cy="19136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martshopper.ru/img/aHR0cHM6Ly9jZG4xLm96b25lLnJ1L3MzL211bHRpbWVkaWEtbS82MDA0MzQ4OTY2LmpwZw==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4142" r="1943" b="24685"/>
          <a:stretch/>
        </p:blipFill>
        <p:spPr bwMode="auto">
          <a:xfrm>
            <a:off x="419100" y="4939634"/>
            <a:ext cx="1842448" cy="980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t45.stpulscen.ru/images/product/249/267/351_big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26834" r="3909" b="33986"/>
          <a:stretch/>
        </p:blipFill>
        <p:spPr bwMode="auto">
          <a:xfrm>
            <a:off x="383251" y="1788625"/>
            <a:ext cx="2593074" cy="10978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t45.stpulscen.ru/images/product/249/267/351_big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26834" r="3909" b="33986"/>
          <a:stretch/>
        </p:blipFill>
        <p:spPr bwMode="auto">
          <a:xfrm>
            <a:off x="3502926" y="5278656"/>
            <a:ext cx="2593074" cy="10978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martshopper.ru/img/aHR0cHM6Ly9jZG4xLm96b25lLnJ1L3MzL211bHRpbWVkaWEtbS82MDA0MzQ4OTY2LmpwZw==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4142" r="1943" b="24685"/>
          <a:stretch/>
        </p:blipFill>
        <p:spPr bwMode="auto">
          <a:xfrm>
            <a:off x="3351638" y="3552341"/>
            <a:ext cx="1842448" cy="980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smartshopper.ru/img/aHR0cHM6Ly9jZG4xLm96b25lLnJ1L3MzL211bHRpbWVkaWEtbS82MDA0MzQ4OTY2LmpwZw==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4142" r="1943" b="24685"/>
          <a:stretch/>
        </p:blipFill>
        <p:spPr bwMode="auto">
          <a:xfrm>
            <a:off x="5530929" y="2031609"/>
            <a:ext cx="1842448" cy="980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3868218" y="3765050"/>
            <a:ext cx="881203" cy="4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4188264" y="5440279"/>
            <a:ext cx="1222397" cy="6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856030" y="5144571"/>
            <a:ext cx="917597" cy="4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5993377" y="2212982"/>
            <a:ext cx="990338" cy="5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1068589" y="1951269"/>
            <a:ext cx="1222397" cy="6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B391D-7B26-4FD6-B2A7-97468269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53A68C-2530-45F9-BE49-9A500EF5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D0C3C8D-B94C-4928-BD98-D8292F1C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smartshopper.ru/img/aHR0cHM6Ly9jZG4xLm96b25lLnJ1L3MzL211bHRpbWVkaWEtbS82MDA0MzQ4OTY2LmpwZw==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4142" r="1943" b="24685"/>
          <a:stretch/>
        </p:blipFill>
        <p:spPr bwMode="auto">
          <a:xfrm>
            <a:off x="738611" y="6008500"/>
            <a:ext cx="1478029" cy="7861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st45.stpulscen.ru/images/product/249/267/351_big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26834" r="3909" b="33986"/>
          <a:stretch/>
        </p:blipFill>
        <p:spPr bwMode="auto">
          <a:xfrm>
            <a:off x="360764" y="2801789"/>
            <a:ext cx="2123797" cy="8991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mrhvost.com/wp-content/uploads/e/9/5/e95c35b232cca8489adfd6e26f71898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13442"/>
          <a:stretch/>
        </p:blipFill>
        <p:spPr bwMode="auto">
          <a:xfrm flipH="1">
            <a:off x="743491" y="998158"/>
            <a:ext cx="1450308" cy="16686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g2.freepng.ru/20180324/hae/kisspng-rooster-chicken-clip-art-chicken-5ab6dd09707231.65339221152193357746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63" y="1019507"/>
            <a:ext cx="1847476" cy="16422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thumbs.dreamstime.com/b/%D0%BF%D0%BE%D1%80%D1%82%D1%80%D0%B5%D1%82-%D0%BA%D1%83%D1%80%D0%B8%D1%86%D1%8B-%D0%BA%D1%83%D1%80%D0%B8%D1%86%D0%B0-%D0%B2-%D1%84%D0%B5%D1%80%D0%BC%D0%B5-%D0%B8%D0%B7%D0%BE-%D0%B8%D1%80%D0%BE%D0%B2%D0%B0%D0%BD%D0%BD%D1%8B%D0%B9-%D1%86%D1%8B%D0%BF-%D0%B5%D0%BD%D0%BE%D0%BA-898921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4903" r="12884" b="4166"/>
          <a:stretch/>
        </p:blipFill>
        <p:spPr bwMode="auto">
          <a:xfrm>
            <a:off x="658387" y="3839436"/>
            <a:ext cx="1528550" cy="19136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3.amazonaws.com/images.ecwid.com/images/14772056/155405736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4484" r="13070"/>
          <a:stretch/>
        </p:blipFill>
        <p:spPr bwMode="auto">
          <a:xfrm>
            <a:off x="3473466" y="3879863"/>
            <a:ext cx="1531168" cy="19767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.pinimg.com/originals/11/ef/bc/11efbc446eb4e831a2d16448693c6e2b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r="5900"/>
          <a:stretch/>
        </p:blipFill>
        <p:spPr bwMode="auto">
          <a:xfrm>
            <a:off x="6098488" y="3879863"/>
            <a:ext cx="1651379" cy="19193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9791" y="71299"/>
            <a:ext cx="11768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под каждого петушка и курочку поставим тарелочки с зернышками, которые поделим так, чтобы их хватило всем.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Скажите, ребята, сколько зерен в каждой тарелке? (по одному)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кого из птичек зерен больше, а  у кого меньше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вы молодцы, как вы хорошо справились!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1188345" y="6215836"/>
            <a:ext cx="670156" cy="3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929036" y="2934427"/>
            <a:ext cx="1025556" cy="5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smartshopper.ru/img/aHR0cHM6Ly9jZG4xLm96b25lLnJ1L3MzL211bHRpbWVkaWEtbS82MDA0MzQ4OTY2LmpwZw==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4142" r="1943" b="24685"/>
          <a:stretch/>
        </p:blipFill>
        <p:spPr bwMode="auto">
          <a:xfrm>
            <a:off x="3572279" y="6018054"/>
            <a:ext cx="1500409" cy="7980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smartshopper.ru/img/aHR0cHM6Ly9jZG4xLm96b25lLnJ1L3MzL211bHRpbWVkaWEtbS82MDA0MzQ4OTY2LmpwZw==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4142" r="1943" b="24685"/>
          <a:stretch/>
        </p:blipFill>
        <p:spPr bwMode="auto">
          <a:xfrm>
            <a:off x="6241992" y="6008499"/>
            <a:ext cx="1435077" cy="7633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st45.stpulscen.ru/images/product/249/267/351_big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26834" r="3909" b="33986"/>
          <a:stretch/>
        </p:blipFill>
        <p:spPr bwMode="auto">
          <a:xfrm>
            <a:off x="3664738" y="2748876"/>
            <a:ext cx="2175284" cy="9209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4041254" y="2958875"/>
            <a:ext cx="956706" cy="5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4041254" y="6230744"/>
            <a:ext cx="642352" cy="3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esannet.com/wp-content/uploads/2019/01/Slide4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2219" r="28308" b="35343"/>
          <a:stretch/>
        </p:blipFill>
        <p:spPr bwMode="auto">
          <a:xfrm>
            <a:off x="6719334" y="6146888"/>
            <a:ext cx="610819" cy="3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EB02DD-CC13-4AC0-9FFF-3869B9CA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01459F-BDC3-480F-8059-80688D91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96D21DB-F777-4814-A433-2D5C8793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208" y="0"/>
            <a:ext cx="119417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Аппликация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ж,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птички  уже устали, им пора домой! Но посмотрите, оказывается, у них нет домиков. Поможем им ,сделаем для них домики?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столах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разложены геометрические фигуры , из которых мы изготовим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перед этим давайте разомнем свои пальчики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208" y="1987436"/>
            <a:ext cx="82386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 для птицы»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Птичка дом себе вила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пальцы складывают «домиком»)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гнездо веточку несла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пальчик удаляется от пальчика)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Там, где курочка гуляла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пальчики «ходят» по столу)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пушиночки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нашла.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Хлев овечий обошла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пальчики стучат по столу)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соломинки нашла.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Получился дом отличный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ладони складывают «домиком»)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отложить яички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палец постукивает о другой)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pinimg.com/originals/91/c9/c8/91c9c88cd617226a7edba33ee1b0cc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20" y="3030478"/>
            <a:ext cx="3932479" cy="34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882CEB-D1AC-4194-9F4F-0518D8CF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E5C5AC-DD39-495A-9915-9E753567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342D83-4C0F-42AD-A7C6-C6B993D5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023" y="3821373"/>
            <a:ext cx="1937983" cy="16752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433014" y="658304"/>
            <a:ext cx="2251881" cy="161361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29803" y="2952952"/>
            <a:ext cx="968991" cy="97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07475" y="2952952"/>
            <a:ext cx="0" cy="98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1"/>
          </p:cNvCxnSpPr>
          <p:nvPr/>
        </p:nvCxnSpPr>
        <p:spPr>
          <a:xfrm>
            <a:off x="3029803" y="3439236"/>
            <a:ext cx="9689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358417" y="3450824"/>
            <a:ext cx="3259541" cy="27261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099108" y="1005171"/>
            <a:ext cx="3778156" cy="244165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85611" y="4211603"/>
            <a:ext cx="1405151" cy="1204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>
            <a:off x="8988187" y="4211603"/>
            <a:ext cx="0" cy="12045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5" idx="1"/>
          </p:cNvCxnSpPr>
          <p:nvPr/>
        </p:nvCxnSpPr>
        <p:spPr>
          <a:xfrm flipV="1">
            <a:off x="8285611" y="4813892"/>
            <a:ext cx="140515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330054" y="5213445"/>
            <a:ext cx="955343" cy="9635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9225" y="2166279"/>
            <a:ext cx="777922" cy="7607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546</Words>
  <Application>Microsoft Office PowerPoint</Application>
  <PresentationFormat>Широкоэкранный</PresentationFormat>
  <Paragraphs>65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Пользователь Windows</cp:lastModifiedBy>
  <cp:revision>13</cp:revision>
  <dcterms:created xsi:type="dcterms:W3CDTF">2021-04-09T05:13:35Z</dcterms:created>
  <dcterms:modified xsi:type="dcterms:W3CDTF">2021-04-09T08:15:40Z</dcterms:modified>
</cp:coreProperties>
</file>