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80D4EA-6DD8-4EE9-B5ED-3A15B970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A5CE97-F040-4685-8B31-D57C44BA3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207972-B0D7-42A1-AC11-DA2E0E36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181E5F-EEB4-4823-AB32-B52B8FE7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B9521C-AFCD-4E80-A8CF-2DC5DD5E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BF553A-E9D2-42AC-A025-53AA2AA2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E834BB-C647-4E69-AB40-A41D8F3BC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9F8FC7-2DC8-4B03-B718-01137DDB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5FDE95-A612-4225-951C-32156914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D09887-2A0A-49B6-9099-7F1611C7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46DF18C-8843-43CF-B3D3-5C396C3F1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91F68C8-B7B3-4460-A953-0C58B1702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6145BC-DCBE-43CC-8776-DB801078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73882F-CEE1-4A86-96B3-5E593421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9B23FC-B7D8-4EAF-9DE6-D0EFBDB1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25F4B0-D320-4463-BD7B-F846AE68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E2A374-DD22-4F18-8282-915E5794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F48437-6CA9-47DD-B5E8-109815D8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95FEA3-8AF6-432D-AB40-1210FC7C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6B4F74-8AA2-4AE3-9FB3-3841F704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7CF3C3-2267-46DE-A934-FB54A0F7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631990-FFED-4C21-964C-0CD44604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CDC72D-0666-485C-93C2-C37D68C5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858E04-8FCD-4060-8A55-309DC0C3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BC260E-6008-4345-AAB1-3FF834FC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9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0FE074-0269-4E34-81DC-F1F5CEFE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7F969D-48AE-4999-8552-BBE5D8AA2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C919DCB-C1C4-485F-86A7-60052EB4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D01F12-29D8-48EF-9767-9944FEE6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D9D8DF-A89C-4BC3-AC0F-91A727DF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EFAFB9-833C-4238-9732-FA9184AF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2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BC6B2-DB93-4167-9B17-E55DDABC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06075E-5D4D-446B-BB7D-5B54DAD9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7BF0E7-43A8-485C-A932-58D8C1F7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CB6E01B-9B33-4859-BA13-428462E50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4F07BCC-9357-4956-821E-B43EA7C61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B1C244-B960-4FB5-80B2-294A6798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C883618-BB55-4C3E-B83F-D53938DA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5418DF7-080A-4ACC-A251-280A1800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84B4CB-F426-4DC0-BE45-9B8A813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27E1C01-0276-46E2-8BF0-3656EA6C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DC885B-A11E-4D27-8A31-B21B13B4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32BB48-3A47-443D-97D0-D1F084BA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E026B82-B16B-44F9-A00B-1F5CFFDA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64DD19-853B-4C52-9FD1-0310B7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649375-C824-460A-B670-BCAF266D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AA7D58-43EB-4F64-95D2-81E4FDEF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940300-3C2A-4415-85D1-21CFD46A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8AEF14-6823-47A0-A59E-2E517045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91A90-935D-4440-A0AC-5B2489DC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8BCB58-66A2-4D86-9002-5152FF593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651EFE-00FD-49E6-9F20-B2663B68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BE33F8-9422-41BE-9075-07BB3CAC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1426B89-E335-41C9-95C5-0FBE17E73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FC6EF4-0F4E-4299-A066-36AE373A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B01130-E70D-4EF1-B975-2820CDE9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E949C1-5BE5-4854-8CDF-9C0100CE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110006-E793-4578-82E8-4693564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7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7C318E-0758-40C0-BABB-66AF2A83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C77D88-AEC3-40B8-A149-3FDAD8368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9415A9-C256-4C56-88C4-8612FDA2D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E796-E913-4B91-85CE-A218192A845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C4087-1BA8-4AF1-875E-242208884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0C60C5-39E1-4F0E-8EB3-07419716D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BAE8-17DA-4D7D-8C32-BC0C37D7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5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131DD-C720-4D22-A9EC-2B28362F1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981233-538E-4411-BEB7-AC3BF84C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A3FA327-09EB-4621-89F0-E0A1778E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4F00FFE-6D0F-4D84-AB21-DE30FFD6A040}"/>
              </a:ext>
            </a:extLst>
          </p:cNvPr>
          <p:cNvSpPr/>
          <p:nvPr/>
        </p:nvSpPr>
        <p:spPr>
          <a:xfrm>
            <a:off x="2696308" y="516862"/>
            <a:ext cx="7971692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5ECCFF-DE1D-448C-A628-660E574B3713}"/>
              </a:ext>
            </a:extLst>
          </p:cNvPr>
          <p:cNvSpPr/>
          <p:nvPr/>
        </p:nvSpPr>
        <p:spPr>
          <a:xfrm>
            <a:off x="3101884" y="2316163"/>
            <a:ext cx="5425524" cy="10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в средней группе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к зимушке-зиме»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FFEC9C6-EFCD-4F9D-85D6-E3B9EC254AF9}"/>
              </a:ext>
            </a:extLst>
          </p:cNvPr>
          <p:cNvSpPr/>
          <p:nvPr/>
        </p:nvSpPr>
        <p:spPr>
          <a:xfrm>
            <a:off x="6186890" y="4931314"/>
            <a:ext cx="5147179" cy="83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Васильева Анна Александровна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оспитатель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8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9133C-62E0-4DAA-B866-5799F3BB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FC416F-6540-47FD-B07B-419EEB04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05E8857-92E2-4840-9C86-78D02617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4AEF16B-D783-4D24-BB24-CD678511D8AD}"/>
              </a:ext>
            </a:extLst>
          </p:cNvPr>
          <p:cNvSpPr/>
          <p:nvPr/>
        </p:nvSpPr>
        <p:spPr>
          <a:xfrm>
            <a:off x="965981" y="479964"/>
            <a:ext cx="5581232" cy="566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нее одежки колки,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иголки, да иголки.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Звери шутят: "Дядя еж на нее слегка похож".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 с подарками,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Блестит огнями яркими,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Нарядная, забавная,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Новый год - главная.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Игрушками какой формы украшена наша елка?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B56BF34D-43BC-42ED-8B2A-D38ACC4CC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9931" r="11111" b="9931"/>
          <a:stretch/>
        </p:blipFill>
        <p:spPr bwMode="auto">
          <a:xfrm>
            <a:off x="6315098" y="681037"/>
            <a:ext cx="4939057" cy="50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1C821BAF-2FBF-4D84-9B52-19B2DC015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3" t="41622" r="8942" b="33976"/>
          <a:stretch/>
        </p:blipFill>
        <p:spPr bwMode="auto">
          <a:xfrm>
            <a:off x="9289995" y="2920837"/>
            <a:ext cx="580073" cy="6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2A8FC6C7-F497-4CE8-B1A3-B2097FC58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13821" r="78831" b="58378"/>
          <a:stretch/>
        </p:blipFill>
        <p:spPr bwMode="auto">
          <a:xfrm>
            <a:off x="7447079" y="4445843"/>
            <a:ext cx="748959" cy="10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2B682182-1843-48ED-9BAF-75D751A6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1" t="13821" r="32304" b="58378"/>
          <a:stretch/>
        </p:blipFill>
        <p:spPr bwMode="auto">
          <a:xfrm>
            <a:off x="9580032" y="3943982"/>
            <a:ext cx="748959" cy="11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7EC58A13-DA1E-4933-9A73-E8A228502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5" t="13821" r="8749" b="58378"/>
          <a:stretch/>
        </p:blipFill>
        <p:spPr bwMode="auto">
          <a:xfrm>
            <a:off x="8701093" y="3734253"/>
            <a:ext cx="748959" cy="9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F1E57AC9-3928-483D-A45E-10528F986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72199" r="79603" b="5558"/>
          <a:stretch/>
        </p:blipFill>
        <p:spPr bwMode="auto">
          <a:xfrm>
            <a:off x="8502541" y="1321820"/>
            <a:ext cx="736707" cy="8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ED70F7CB-6F2D-41FE-A635-BA360D176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3" t="69175" r="55311" b="5955"/>
          <a:stretch/>
        </p:blipFill>
        <p:spPr bwMode="auto">
          <a:xfrm>
            <a:off x="8522869" y="2268728"/>
            <a:ext cx="696052" cy="9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960E200A-C290-4D13-A8D0-D19C53624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4" t="67403" r="31161"/>
          <a:stretch/>
        </p:blipFill>
        <p:spPr bwMode="auto">
          <a:xfrm>
            <a:off x="7804519" y="3172713"/>
            <a:ext cx="660677" cy="11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6EEBE-63C6-4438-A005-FB7D37D5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D82C72-F36A-49D5-AF9F-A725B9555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F0DF6AA-CB92-4147-8214-D2B69A08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4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BBA662C-4270-4779-B65C-98724B460AF6}"/>
              </a:ext>
            </a:extLst>
          </p:cNvPr>
          <p:cNvSpPr/>
          <p:nvPr/>
        </p:nvSpPr>
        <p:spPr>
          <a:xfrm>
            <a:off x="1038078" y="810609"/>
            <a:ext cx="830580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сейчас задание посложнее, с ним справиться самый внимательный.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фигура здесь лишняя? (из 3–х фигур зеленый круг, красный круг и красный квадрат – выбрать лишнюю). Почему, объясните.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80EB361-9B07-42B4-A960-CD4625E86867}"/>
              </a:ext>
            </a:extLst>
          </p:cNvPr>
          <p:cNvSpPr/>
          <p:nvPr/>
        </p:nvSpPr>
        <p:spPr>
          <a:xfrm>
            <a:off x="5190978" y="2682344"/>
            <a:ext cx="2236764" cy="20627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F1C9B60-2B87-447A-A536-8C76A1E8E638}"/>
              </a:ext>
            </a:extLst>
          </p:cNvPr>
          <p:cNvSpPr/>
          <p:nvPr/>
        </p:nvSpPr>
        <p:spPr>
          <a:xfrm>
            <a:off x="1264920" y="2969919"/>
            <a:ext cx="2405576" cy="2062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A5A43F77-BCE0-4650-AF96-BBABC0B88601}"/>
              </a:ext>
            </a:extLst>
          </p:cNvPr>
          <p:cNvSpPr/>
          <p:nvPr/>
        </p:nvSpPr>
        <p:spPr>
          <a:xfrm>
            <a:off x="8709660" y="2969919"/>
            <a:ext cx="2236764" cy="20627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A4232-82AE-40EF-927B-96427CCD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8BE2A5-0EC1-4EC0-A474-B73856F1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516EBBC-5ED0-4F16-B0B7-5B876CCC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63D00CE-EF8A-4BA2-8ADE-461AADFC7B88}"/>
              </a:ext>
            </a:extLst>
          </p:cNvPr>
          <p:cNvSpPr/>
          <p:nvPr/>
        </p:nvSpPr>
        <p:spPr>
          <a:xfrm>
            <a:off x="3545937" y="664702"/>
            <a:ext cx="510012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«Найди пару»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сестрички,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плетенки,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овечьей пряжи тонкой.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гулять - их надевать,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не мерзли пять да пять.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74FE0EC1-C787-4820-AC44-7D30D30D7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s05.infourok.ru/uploads/ex/060c/00092dcb-19e88315/hello_html_40ad1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37" y="2851611"/>
            <a:ext cx="4612738" cy="37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2CCAA-7AC8-4E2F-A0D6-BDC4678A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1E424B-883E-4DB2-A10B-691184E83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8890004-6090-43D4-B95B-3205E3BC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CEC87A-148A-4BC2-9EB8-DD04783AC535}"/>
              </a:ext>
            </a:extLst>
          </p:cNvPr>
          <p:cNvSpPr/>
          <p:nvPr/>
        </p:nvSpPr>
        <p:spPr>
          <a:xfrm>
            <a:off x="1555845" y="665449"/>
            <a:ext cx="911670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Варежки носят по одной? Нет, конечно, их носят парой, а вот наши варежки перепутались, помогите найти пару одинаковых варежек.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пару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nils.ru/40132-thickbox_default/varezhk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4" t="9493" b="8477"/>
          <a:stretch/>
        </p:blipFill>
        <p:spPr bwMode="auto">
          <a:xfrm>
            <a:off x="716716" y="3252057"/>
            <a:ext cx="1371010" cy="21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nils.ru/40132-thickbox_default/varezhk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3" r="50460" b="8477"/>
          <a:stretch/>
        </p:blipFill>
        <p:spPr bwMode="auto">
          <a:xfrm>
            <a:off x="9912083" y="1144588"/>
            <a:ext cx="1420199" cy="23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nils.ru/40123-thickbox_default/varezh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r="50134" b="7449"/>
          <a:stretch/>
        </p:blipFill>
        <p:spPr bwMode="auto">
          <a:xfrm>
            <a:off x="4333409" y="1690688"/>
            <a:ext cx="1523719" cy="1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nils.ru/40123-thickbox_default/varezh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6990" b="7449"/>
          <a:stretch/>
        </p:blipFill>
        <p:spPr bwMode="auto">
          <a:xfrm>
            <a:off x="6920738" y="4564986"/>
            <a:ext cx="996287" cy="17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dochkisinochki.ru/upload/img_loader/c3/72/af/GL000389275_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3" t="13659" b="13037"/>
          <a:stretch/>
        </p:blipFill>
        <p:spPr bwMode="auto">
          <a:xfrm>
            <a:off x="2586090" y="3993317"/>
            <a:ext cx="1549182" cy="22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elcdn.fedsp.com/caelum/4/1449/2b55d9795c5afda7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r="49223" b="19146"/>
          <a:stretch/>
        </p:blipFill>
        <p:spPr bwMode="auto">
          <a:xfrm>
            <a:off x="6787292" y="1825625"/>
            <a:ext cx="1766853" cy="20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elcdn.fedsp.com/cancer/21/1449/135f6909a077bc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-606" r="49326" b="17527"/>
          <a:stretch/>
        </p:blipFill>
        <p:spPr bwMode="auto">
          <a:xfrm>
            <a:off x="2319854" y="1770568"/>
            <a:ext cx="1295910" cy="19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1.ozone.ru/multimedia/10159943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8"/>
          <a:stretch/>
        </p:blipFill>
        <p:spPr bwMode="auto">
          <a:xfrm>
            <a:off x="8806450" y="3873456"/>
            <a:ext cx="1764650" cy="23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stor.nn2.ru/userfiles/data/ufiles/16/96/89/543e22934d5f5_m120-26s-2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6" b="12902"/>
          <a:stretch/>
        </p:blipFill>
        <p:spPr bwMode="auto">
          <a:xfrm>
            <a:off x="5069082" y="4213863"/>
            <a:ext cx="1068316" cy="18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B90FA3-9C3B-4972-8C3C-7201EBE9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FA933-C732-4FA4-8FF6-F418EE0C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903DBC4-D3EC-4236-A8C9-E1EA9313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4CBA152-63B6-4B5D-9F42-5DE7E7D08A1D}"/>
              </a:ext>
            </a:extLst>
          </p:cNvPr>
          <p:cNvSpPr/>
          <p:nvPr/>
        </p:nvSpPr>
        <p:spPr>
          <a:xfrm>
            <a:off x="4234786" y="855344"/>
            <a:ext cx="818865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«Давайте погреемся»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горло не болело, мы его погладим смело.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(Поглаживать ладонями шею мягкими движениями сверху вниз).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не кашлять, не чихать, надо носик растирать.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(Указательными пальцами растирать крылья носа).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 мы тоже разотрем, ладошку держим козырьком.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(Приложить ко лбу ладони «козырьком» и растирать 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движениями в стороны - вместе).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«Вилку» пальчиками сделай, массируй ушки ты умело!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(Раздвинуть указательный и средний пальцы и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растирать</a:t>
            </a:r>
          </a:p>
          <a:p>
            <a:pPr>
              <a:lnSpc>
                <a:spcPct val="107000"/>
              </a:lnSpc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ушную зону).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Знаем, знаем, да-да-да, нам простуда не страшна.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(Потирать ладони друг о друга).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s.ru.prom.st/592199459_w640_h640_figura-na-podstav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b="6371"/>
          <a:stretch/>
        </p:blipFill>
        <p:spPr bwMode="auto">
          <a:xfrm>
            <a:off x="606757" y="855344"/>
            <a:ext cx="3212463" cy="4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FFB3B-0DA9-4DF5-B246-B2CC7FB5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FC61E7-3FF7-44CF-A247-F32AB3DC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FF9C77A-5DE8-40E3-B58F-3BC6C6D8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0C67C42-DEEB-4519-8CA6-21925CCEFC31}"/>
              </a:ext>
            </a:extLst>
          </p:cNvPr>
          <p:cNvSpPr/>
          <p:nvPr/>
        </p:nvSpPr>
        <p:spPr>
          <a:xfrm>
            <a:off x="1212746" y="2020495"/>
            <a:ext cx="4883254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нелепый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Пробрался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двадцать первый век.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Морковкой нос, в руке метла,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Боится солнца и тепла.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nachalo4ka.ru/wp-content/uploads/2014/11/Snegovich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7110" y="1027906"/>
            <a:ext cx="3813545" cy="51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42AE5B-F947-4601-A4A0-A5A4F9D4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9441F3-E44E-4B73-B3C6-688970DA8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3D5B320-F275-4668-8C8A-93C37E64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1934" y="766306"/>
            <a:ext cx="864813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вам буду описывать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снеговика, 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догадаться о каком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снеговике я говорю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под какой он цифрой.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8442" y="447540"/>
            <a:ext cx="614014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Дидактическая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«Отгадай по описанию»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coollady.ru/pic/0002/077/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12" y="1517281"/>
            <a:ext cx="9002974" cy="5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3767" y="3766782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5969" y="3796577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5206" y="3746309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9081" y="6269772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4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4334" y="6333348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0226" y="6415617"/>
            <a:ext cx="436729" cy="409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6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9F59E-063D-4277-A614-914FAB68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47EB8A-FA5A-4C40-AEFF-A302E899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7AD9CEE-A50D-4934-AFBC-773B1964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9A3DBC6-FBF3-4C8B-9611-E60A1C84AB19}"/>
              </a:ext>
            </a:extLst>
          </p:cNvPr>
          <p:cNvSpPr/>
          <p:nvPr/>
        </p:nvSpPr>
        <p:spPr>
          <a:xfrm>
            <a:off x="3048000" y="547839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мы делали для Зимушки-зимы?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 кем повстречались?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вам понравилось больше всего?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ladraz.ru/upload/blogs2/2017/1/6422_e86cb6490913e2b265337cf9f606b8e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r="20037"/>
          <a:stretch/>
        </p:blipFill>
        <p:spPr bwMode="auto">
          <a:xfrm>
            <a:off x="797256" y="466443"/>
            <a:ext cx="2825087" cy="43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nils.ru/40123-thickbox_default/varezh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6990" b="7449"/>
          <a:stretch/>
        </p:blipFill>
        <p:spPr bwMode="auto">
          <a:xfrm>
            <a:off x="4173939" y="2473655"/>
            <a:ext cx="1612711" cy="28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amsgateartsprimaryschool.co.uk/_site/data/images/news/1828/snow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82" y="2251364"/>
            <a:ext cx="3499860" cy="34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361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Пользователь Windows</cp:lastModifiedBy>
  <cp:revision>13</cp:revision>
  <dcterms:created xsi:type="dcterms:W3CDTF">2020-11-30T16:02:51Z</dcterms:created>
  <dcterms:modified xsi:type="dcterms:W3CDTF">2020-12-01T09:52:03Z</dcterms:modified>
</cp:coreProperties>
</file>