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d4cc45ca60a3cf36d2f6ce145b44233f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2" name="Picture 4" descr="https://im0-tub-ru.yandex.net/i?id=b925868de7f30fd148ae71e61cf41df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26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27089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Счет в пределах 10»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508518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5661248"/>
            <a:ext cx="214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908720"/>
            <a:ext cx="6053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Ребята Фея просит помочь решить задачки</a:t>
            </a:r>
            <a:r>
              <a:rPr lang="ru-RU" dirty="0"/>
              <a:t>:</a:t>
            </a:r>
          </a:p>
        </p:txBody>
      </p:sp>
      <p:pic>
        <p:nvPicPr>
          <p:cNvPr id="29698" name="Picture 2" descr="https://im0-tub-ru.yandex.net/i?id=95f0846f386ce68c24b11da5fb2995c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848" y="1358769"/>
            <a:ext cx="3096344" cy="2322259"/>
          </a:xfrm>
          <a:prstGeom prst="rect">
            <a:avLst/>
          </a:prstGeom>
          <a:noFill/>
        </p:spPr>
      </p:pic>
      <p:pic>
        <p:nvPicPr>
          <p:cNvPr id="29700" name="Picture 4" descr="https://ds04.infourok.ru/uploads/ex/0320/00017637-fddbdfaf/img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3144349" cy="2358262"/>
          </a:xfrm>
          <a:prstGeom prst="rect">
            <a:avLst/>
          </a:prstGeom>
          <a:noFill/>
        </p:spPr>
      </p:pic>
      <p:pic>
        <p:nvPicPr>
          <p:cNvPr id="29702" name="Picture 6" descr="https://fsd.kopilkaurokov.ru/uploads/user_file_56508b1f5bb15/img_user_file_56508b1f5bb15_1_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78904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692696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Время суток 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43608" y="1052736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Поможем Феи разобраться, какое время  суток изображено на картинке и расположим в правильном порядке.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dav-liski.detkin-club.ru/images/custom_2/_5cb0d16a9e0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132856"/>
            <a:ext cx="4392488" cy="411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836712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Ребята вы все задание выполнили, и Фея сможет вернуться к себе домой. Скажите какое задание было самым трудным? Какое задание было легким? Что вы узнали нового?</a:t>
            </a:r>
          </a:p>
        </p:txBody>
      </p:sp>
      <p:pic>
        <p:nvPicPr>
          <p:cNvPr id="7" name="Picture 3" descr="http://adm.rkursk.ru/files/1076/images/30039_53_51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36912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19672" y="692696"/>
            <a:ext cx="63367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круг широкий, вижу я,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Встали все мои друзья.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сейчас пойдем направо,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теперь пойдем налево,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центре круга соберемся,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место все вернемся,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Улыбнемся, подмигнем,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общаться мы начнём!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https://sun9-19.userapi.com/c626528/v626528132/6005a/mbEVyErgA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17032"/>
            <a:ext cx="7128792" cy="17934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5589240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Посмотрите друг на друга, подарите друг другу улыбку. Отлично!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pic>
        <p:nvPicPr>
          <p:cNvPr id="33794" name="Picture 2" descr="https://static9.depositphotos.com/1324953/1079/v/950/depositphotos_10796146-stock-illustration-the-beautiful-fairy-with-t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2880320" cy="28944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98072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Ребята, нам пришло письмо от Феи, она заблудилась в стране математики. И чтобы вернуться к себе домой ей нужно выполнить задания, Фея просит помочь ей.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Поможем? </a:t>
            </a:r>
          </a:p>
        </p:txBody>
      </p:sp>
      <p:pic>
        <p:nvPicPr>
          <p:cNvPr id="33796" name="Picture 4" descr="https://4.bp.blogspot.com/-TfD2C7EWM4Q/WmtD4huTrmI/AAAAAAAAjaI/iCyu_37fw-ogWCM5ySAprcAc2YdX-KLqwCLcBGAs/s1600/%25D0%2591%25D0%25B5%25D0%25B7%25D1%258B%25D0%25BC%25D1%258F%25D0%25BD%25D0%25BD%25D1%258B%25D0%25B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403637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149" y="908720"/>
            <a:ext cx="44345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Ребята, как называются эти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 геометрические фигуры?</a:t>
            </a:r>
          </a:p>
        </p:txBody>
      </p:sp>
      <p:pic>
        <p:nvPicPr>
          <p:cNvPr id="32770" name="Picture 2" descr="https://c7.uihere.com/files/133/74/448/geometric-shape-child-triangle-clip-art-kids-learning-pictu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4392488" cy="4032448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508104" y="3356992"/>
            <a:ext cx="2880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-Сколько углов у треугольника?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Сколько углов у круга?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Что вы знаете о квадрате?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04469" y="764704"/>
            <a:ext cx="375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Какая фигура лишняя?</a:t>
            </a:r>
          </a:p>
        </p:txBody>
      </p:sp>
      <p:pic>
        <p:nvPicPr>
          <p:cNvPr id="24577" name="Picture 1" descr="C:\Users\ОЛЕНЁНОК\Downloads\2254_d9de7139f296ec4ce21fdbd36ec1a8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7253906" cy="23254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4437112"/>
            <a:ext cx="57549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Посмотрите какая фигура лишняя?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Почему?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980728"/>
            <a:ext cx="2562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Веселый счет</a:t>
            </a:r>
          </a:p>
        </p:txBody>
      </p:sp>
      <p:pic>
        <p:nvPicPr>
          <p:cNvPr id="25602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792088" cy="606383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792088" cy="606383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88840"/>
            <a:ext cx="792088" cy="606383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988840"/>
            <a:ext cx="792088" cy="606383"/>
          </a:xfrm>
          <a:prstGeom prst="rect">
            <a:avLst/>
          </a:prstGeom>
          <a:noFill/>
        </p:spPr>
      </p:pic>
      <p:pic>
        <p:nvPicPr>
          <p:cNvPr id="11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88840"/>
            <a:ext cx="792088" cy="606383"/>
          </a:xfrm>
          <a:prstGeom prst="rect">
            <a:avLst/>
          </a:prstGeom>
          <a:noFill/>
        </p:spPr>
      </p:pic>
      <p:pic>
        <p:nvPicPr>
          <p:cNvPr id="12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792088" cy="606383"/>
          </a:xfrm>
          <a:prstGeom prst="rect">
            <a:avLst/>
          </a:prstGeom>
          <a:noFill/>
        </p:spPr>
      </p:pic>
      <p:pic>
        <p:nvPicPr>
          <p:cNvPr id="13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792088" cy="606383"/>
          </a:xfrm>
          <a:prstGeom prst="rect">
            <a:avLst/>
          </a:prstGeom>
          <a:noFill/>
        </p:spPr>
      </p:pic>
      <p:pic>
        <p:nvPicPr>
          <p:cNvPr id="14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88840"/>
            <a:ext cx="792088" cy="606383"/>
          </a:xfrm>
          <a:prstGeom prst="rect">
            <a:avLst/>
          </a:prstGeom>
          <a:noFill/>
        </p:spPr>
      </p:pic>
      <p:pic>
        <p:nvPicPr>
          <p:cNvPr id="15" name="Picture 2" descr="https://im0-tub-ru.yandex.net/i?id=dbe0ae342123456e0a26d9859bc8977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88840"/>
            <a:ext cx="792088" cy="60638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75656" y="299695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Ребята посчитайте сколько треугольников  в верхнем ряду?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4368" y="177281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9</a:t>
            </a:r>
          </a:p>
        </p:txBody>
      </p:sp>
      <p:pic>
        <p:nvPicPr>
          <p:cNvPr id="25604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89040"/>
            <a:ext cx="720080" cy="720080"/>
          </a:xfrm>
          <a:prstGeom prst="rect">
            <a:avLst/>
          </a:prstGeom>
          <a:noFill/>
        </p:spPr>
      </p:pic>
      <p:pic>
        <p:nvPicPr>
          <p:cNvPr id="20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720080" cy="720080"/>
          </a:xfrm>
          <a:prstGeom prst="rect">
            <a:avLst/>
          </a:prstGeom>
          <a:noFill/>
        </p:spPr>
      </p:pic>
      <p:pic>
        <p:nvPicPr>
          <p:cNvPr id="21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789040"/>
            <a:ext cx="720080" cy="720080"/>
          </a:xfrm>
          <a:prstGeom prst="rect">
            <a:avLst/>
          </a:prstGeom>
          <a:noFill/>
        </p:spPr>
      </p:pic>
      <p:pic>
        <p:nvPicPr>
          <p:cNvPr id="22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89040"/>
            <a:ext cx="720080" cy="720080"/>
          </a:xfrm>
          <a:prstGeom prst="rect">
            <a:avLst/>
          </a:prstGeom>
          <a:noFill/>
        </p:spPr>
      </p:pic>
      <p:pic>
        <p:nvPicPr>
          <p:cNvPr id="23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720080" cy="720080"/>
          </a:xfrm>
          <a:prstGeom prst="rect">
            <a:avLst/>
          </a:prstGeom>
          <a:noFill/>
        </p:spPr>
      </p:pic>
      <p:pic>
        <p:nvPicPr>
          <p:cNvPr id="24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720080" cy="720080"/>
          </a:xfrm>
          <a:prstGeom prst="rect">
            <a:avLst/>
          </a:prstGeom>
          <a:noFill/>
        </p:spPr>
      </p:pic>
      <p:pic>
        <p:nvPicPr>
          <p:cNvPr id="25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720080" cy="720080"/>
          </a:xfrm>
          <a:prstGeom prst="rect">
            <a:avLst/>
          </a:prstGeom>
          <a:noFill/>
        </p:spPr>
      </p:pic>
      <p:pic>
        <p:nvPicPr>
          <p:cNvPr id="26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89040"/>
            <a:ext cx="720080" cy="720080"/>
          </a:xfrm>
          <a:prstGeom prst="rect">
            <a:avLst/>
          </a:prstGeom>
          <a:noFill/>
        </p:spPr>
      </p:pic>
      <p:pic>
        <p:nvPicPr>
          <p:cNvPr id="27" name="Picture 4" descr="https://im0-tub-ru.yandex.net/i?id=6e2293429137c242e8b3ca4cfe3bab95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89040"/>
            <a:ext cx="720080" cy="72008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475656" y="472514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Ребята посчитайте сколько квадратов в верхнем ряду?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96336" y="342900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9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187624" y="5013176"/>
            <a:ext cx="6552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можно сказать о количестве квадратов и треугольников?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добавим один треугольник.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Сколько стало?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цифрой обозначим?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40352" y="4941168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28" grpId="0" build="p"/>
      <p:bldP spid="29" grpId="0" build="allAtOnce"/>
      <p:bldP spid="25607" grpId="0" build="p"/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764704"/>
            <a:ext cx="2314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Где фигура?</a:t>
            </a:r>
          </a:p>
        </p:txBody>
      </p:sp>
      <p:pic>
        <p:nvPicPr>
          <p:cNvPr id="26626" name="Picture 2" descr="https://im0-tub-ru.yandex.net/i?id=715dc9a18db8ddfce4dce5a22f30f75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4176464" cy="4176464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4048" y="2276872"/>
            <a:ext cx="3528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фигуру, которая находится в центре?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Справа?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Слева?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Впереди?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Сзади?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339752" y="548680"/>
            <a:ext cx="43559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Физкультминутка:</a:t>
            </a: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встаньте, улыбнитесь,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Выше, выше потянитесь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Ну-ка, плечи распрямите,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Поднимите, опустите,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Влево, вправо повернитесь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Пола ручками коснитесь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Сели-встали, сели – встали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месте поскакали.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im0-tub-ru.yandex.net/i?id=936eb34e88c11570c3e5db3edf7ae6b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291632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a6/00040dcd-4dc7e02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cf52dd7d737620ff298eb71428da970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6" y="0"/>
            <a:ext cx="9115334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627784" y="908720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соседей числа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6, 2, 4, 9;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i.ytimg.com/vi/tVd_0SKKBrU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823" y="2152401"/>
            <a:ext cx="3839072" cy="2159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40152" y="2132856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132856"/>
            <a:ext cx="222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7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13285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27089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7089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708920"/>
            <a:ext cx="28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35699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335699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335699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386104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386104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8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386104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10</a:t>
            </a:r>
            <a:endParaRPr lang="ru-RU" sz="28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71600" y="4653136"/>
            <a:ext cx="561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Назовите число, которое больше числа 3 на 1.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458112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71600" y="5157192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Назовите число, которое больше числа 5 на 1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508518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6</a:t>
            </a:r>
            <a:endParaRPr lang="ru-RU" sz="3200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043608" y="5661248"/>
            <a:ext cx="561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Назовите число, которое больше числа 7 на 1.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558924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8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8676" grpId="0" build="p"/>
      <p:bldP spid="21" grpId="0" build="p"/>
      <p:bldP spid="28677" grpId="0" build="p"/>
      <p:bldP spid="23" grpId="0" build="p"/>
      <p:bldP spid="28679" grpId="0" build="p"/>
      <p:bldP spid="2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392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28</cp:revision>
  <dcterms:created xsi:type="dcterms:W3CDTF">2020-11-25T11:35:43Z</dcterms:created>
  <dcterms:modified xsi:type="dcterms:W3CDTF">2020-11-26T03:25:05Z</dcterms:modified>
</cp:coreProperties>
</file>