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F7000-C053-40A7-8447-E4D745B21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FD6343-E404-4F1E-B0B4-07AECF8E5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21286-B8F1-4F73-A802-248F9A58C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B7C6-5DF3-4EBD-A9A8-D5086BC97F8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3B5908-2543-4F75-A78C-BBA0B917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A86BAB-9842-4354-9183-242CEB61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831A-5A17-46E2-BC0D-50D37A644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7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52516-BF42-45CE-97D3-B8179544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9E84A3-12CF-48DD-A548-B0D73A10A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FE0EC6-40C7-4EB6-827C-5E223F31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B7C6-5DF3-4EBD-A9A8-D5086BC97F8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C5FC50-497E-4C8A-B8FD-833A9D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9E3E7-984C-430A-9501-D03CE723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831A-5A17-46E2-BC0D-50D37A644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9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7CC029-2185-448F-8852-BEB75FE22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3D2FB6-8A95-4750-9358-854ED1D18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492D18-38AD-4275-8A0B-DA55307F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B7C6-5DF3-4EBD-A9A8-D5086BC97F8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6402EC-1F28-4C85-8719-A58DC4A8B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3228D-6D4D-44C4-93E9-8F97AEE7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831A-5A17-46E2-BC0D-50D37A644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1E369-0973-42FE-9934-E5C15E1B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8EDB6-8F11-4117-B476-56C66BAAF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6E98C-A6B5-4D97-952A-D144A414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B7C6-5DF3-4EBD-A9A8-D5086BC97F8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1AEFC8-FB36-494E-BF65-92E73B21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74A684-A42E-4099-836F-B31F408A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831A-5A17-46E2-BC0D-50D37A644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3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E360F-C550-4707-8810-D5368459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3B26FF-9FB4-4E99-8FF3-A30AFD805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7F20BC-41E1-4BDB-98CE-4D0028F3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B7C6-5DF3-4EBD-A9A8-D5086BC97F8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C61B98-6D18-4DC5-84B8-4901F3064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62B20-9761-49FD-9502-C0743919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831A-5A17-46E2-BC0D-50D37A644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57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84699-D4D9-4117-9F88-85CE5C49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92501F-E5D3-4B94-B4B0-51DF61834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AF2253-418E-4CD6-8EA3-31FB4DDCC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9FB85-AB7C-4078-AB19-59D84A1D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B7C6-5DF3-4EBD-A9A8-D5086BC97F8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D9EE93-2645-4376-8E47-83749200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602ED2-2996-4ECA-9924-CBAFF4BE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831A-5A17-46E2-BC0D-50D37A644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D0E7B-A2FF-4DAE-8027-A53DED5D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3FC723-98B5-4A8C-A978-B3BF3A17C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A0D327-0881-46AC-868F-367F7699A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A99FC2-FD48-4694-A60D-B52D504A2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6DB0E9-8C60-42E2-80EA-71D4C4487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C508BC-C163-411D-A092-77A5BA93C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B7C6-5DF3-4EBD-A9A8-D5086BC97F8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A2C351-8308-43A1-965B-E3C4D268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C6744E-8892-4963-A684-AF753467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831A-5A17-46E2-BC0D-50D37A644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3FB12-C688-4DA9-81B9-5FD81D72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D7D4F2-7BC8-4CF9-B164-80FB01BA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B7C6-5DF3-4EBD-A9A8-D5086BC97F8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BE6ACC-1C8A-4C71-9CAC-5C4CC330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645BBC-27B2-46EE-8082-DF2DAFD3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831A-5A17-46E2-BC0D-50D37A644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04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C4E970-72BD-43FD-ACF4-0E6DB2D1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B7C6-5DF3-4EBD-A9A8-D5086BC97F8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044DF4-DC66-41D6-B7BA-D3262D8E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1F3505-F5AE-4D92-848B-5637AD02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831A-5A17-46E2-BC0D-50D37A644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8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D540A-D43F-4571-9A08-C8E8385F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C8903-5187-4BB6-9D5E-BDBFC460B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90C867-1C7E-4BC8-9E98-D3B582640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CCB987-F13C-4DB7-A423-1A0CC619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B7C6-5DF3-4EBD-A9A8-D5086BC97F8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A48EDB-572B-44A3-95E0-6178652A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2B66F5-295B-4AE2-8CF8-A1B2B36C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831A-5A17-46E2-BC0D-50D37A644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01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759F4-08D7-4E05-BCA6-44E9A3F88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B80E18-C86F-40EB-9218-7C5BB21A4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110CF1-2FA3-4E89-8F85-FD8BF53DE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5C4316-5B98-4F0D-9560-7C5CA775C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B7C6-5DF3-4EBD-A9A8-D5086BC97F8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2B8358-F0BB-4D82-9E60-45523E22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53C33-3BEE-4A0F-973C-49B944F4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831A-5A17-46E2-BC0D-50D37A644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2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F59C9-0FFD-43C2-9A67-7DF88319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95EAF3-CA23-4C7F-9906-D264C1B92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16D56A-CAF8-4DAF-AB4E-F71AAB8FD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0B7C6-5DF3-4EBD-A9A8-D5086BC97F8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5EBDBE-6477-4B91-B868-C6EE9D1D3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A1F3A2-765E-4EEF-B056-DA85BAF2C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831A-5A17-46E2-BC0D-50D37A644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4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479F6-B0DA-4675-B172-246121AC05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76AF2E-4B0B-4A00-99F6-0A286FC5B8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58EC3F-36BA-4AC9-9F5B-66F153FD8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87DCED-9DE5-4F13-A194-1BD68688E0BC}"/>
              </a:ext>
            </a:extLst>
          </p:cNvPr>
          <p:cNvSpPr txBox="1"/>
          <p:nvPr/>
        </p:nvSpPr>
        <p:spPr>
          <a:xfrm>
            <a:off x="2478157" y="1497496"/>
            <a:ext cx="76862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Интегрированное занятие по ФЭМП и музыке в средней группе.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«В гостях у клоуна»</a:t>
            </a:r>
          </a:p>
        </p:txBody>
      </p:sp>
    </p:spTree>
    <p:extLst>
      <p:ext uri="{BB962C8B-B14F-4D97-AF65-F5344CB8AC3E}">
        <p14:creationId xmlns:p14="http://schemas.microsoft.com/office/powerpoint/2010/main" val="58452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249FC-2EA3-430A-85EF-5432037A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D7B8BD-6CA3-461F-9343-D7D2A8A19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C77A43-2303-4CB3-AE05-134393FCE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4CB8E9-12E8-4229-8D90-E45B6290B64A}"/>
              </a:ext>
            </a:extLst>
          </p:cNvPr>
          <p:cNvSpPr txBox="1"/>
          <p:nvPr/>
        </p:nvSpPr>
        <p:spPr>
          <a:xfrm>
            <a:off x="483705" y="327094"/>
            <a:ext cx="6188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про геометрические фигуры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F8C4F-4FC5-4E24-8644-BA1989695A90}"/>
              </a:ext>
            </a:extLst>
          </p:cNvPr>
          <p:cNvSpPr txBox="1"/>
          <p:nvPr/>
        </p:nvSpPr>
        <p:spPr>
          <a:xfrm>
            <a:off x="838200" y="1027906"/>
            <a:ext cx="61887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Прикатилось колесо,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похожее оно,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наглядная натура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на круглую фигуру.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Догадался, милый друг?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конечно, это … (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80403D-AA94-4B47-B1DA-05E4EB80F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52" y="2907558"/>
            <a:ext cx="3144078" cy="31440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F7AC05-328A-436C-BCAF-C98C3DC5BC9A}"/>
              </a:ext>
            </a:extLst>
          </p:cNvPr>
          <p:cNvSpPr txBox="1"/>
          <p:nvPr/>
        </p:nvSpPr>
        <p:spPr>
          <a:xfrm>
            <a:off x="7288696" y="1369487"/>
            <a:ext cx="57415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вершины тут видны,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угла, три стороны,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пожалуй, и довольно!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видишь? …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r>
              <a:rPr lang="ru-RU" dirty="0"/>
              <a:t>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8F7031-F23F-4957-81E1-DDC710628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696" y="2833151"/>
            <a:ext cx="3882282" cy="334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A32D5-82E4-4C86-8AA8-222EF07D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DC34CB-97CF-4F99-8F31-84E60BA6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EF15B2-0530-4BD1-9927-283A884F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6AF14C-634B-4D69-8D7E-EC482AB3EE50}"/>
              </a:ext>
            </a:extLst>
          </p:cNvPr>
          <p:cNvSpPr txBox="1"/>
          <p:nvPr/>
        </p:nvSpPr>
        <p:spPr>
          <a:xfrm>
            <a:off x="838200" y="582692"/>
            <a:ext cx="618876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фигура – хоть куда,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ровная всегда,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углы во мне равны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четыре стороны.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 – мой любимый брат,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я….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(Квадрат)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2516E4-FE15-4B46-8D9F-20DF90BAB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143" y="2650229"/>
            <a:ext cx="3473728" cy="33046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FD657C-453A-4827-AD1A-DC465CA4AA89}"/>
              </a:ext>
            </a:extLst>
          </p:cNvPr>
          <p:cNvSpPr txBox="1"/>
          <p:nvPr/>
        </p:nvSpPr>
        <p:spPr>
          <a:xfrm>
            <a:off x="8166654" y="582692"/>
            <a:ext cx="61887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похожий на яйцо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 твое лицо.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такая есть окружность —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странная наружность: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приплюснутым стал.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вдруг….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(Овал)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182B30-8EAC-4573-828F-50D315432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336" y="2798683"/>
            <a:ext cx="4297807" cy="253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3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0A5F2-BE36-4B0D-8B8B-1C0C63C2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AB6A42-48EC-4D5F-BD0A-6C2DBE6C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FBD790-3A2E-4E09-99EC-C8AD93B1E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878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B6972D-783D-4403-A9BB-22B82F105E2E}"/>
              </a:ext>
            </a:extLst>
          </p:cNvPr>
          <p:cNvSpPr txBox="1"/>
          <p:nvPr/>
        </p:nvSpPr>
        <p:spPr>
          <a:xfrm>
            <a:off x="5537753" y="365125"/>
            <a:ext cx="62351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каких музыкальных инструментах можно играть громко, а на каких тихо?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8FB3A-949A-447A-ACAD-128AF99BE5FB}"/>
              </a:ext>
            </a:extLst>
          </p:cNvPr>
          <p:cNvSpPr txBox="1"/>
          <p:nvPr/>
        </p:nvSpPr>
        <p:spPr>
          <a:xfrm>
            <a:off x="627678" y="1394980"/>
            <a:ext cx="367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Громкие инструменты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8C3D34-CB0F-4A8E-9A50-17381DF22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318" y="2263118"/>
            <a:ext cx="2655404" cy="34763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13D500-8E43-4429-BC97-28AB6364F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975" y="1394981"/>
            <a:ext cx="3670851" cy="27531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BFDC0C-F6F8-46D7-B0C6-F78A4BBB8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844" y="3071034"/>
            <a:ext cx="2412724" cy="321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3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00F08-6D25-45C0-B5D8-ECDD9930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D675FA-3E01-49E9-9267-107655E4F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49C7E7-A4D8-4CB6-B7C6-EF7962A33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7" y="0"/>
            <a:ext cx="1213805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E24504-ECFE-4F42-8896-A79CD4947220}"/>
              </a:ext>
            </a:extLst>
          </p:cNvPr>
          <p:cNvSpPr txBox="1"/>
          <p:nvPr/>
        </p:nvSpPr>
        <p:spPr>
          <a:xfrm>
            <a:off x="785191" y="1065659"/>
            <a:ext cx="6162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Тихие инструменты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E47F87-D563-4A10-90A8-E37078841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425" y="3348739"/>
            <a:ext cx="3472068" cy="31441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151795-39F7-425D-BB9E-75DDEFAEEFFA}"/>
              </a:ext>
            </a:extLst>
          </p:cNvPr>
          <p:cNvSpPr txBox="1"/>
          <p:nvPr/>
        </p:nvSpPr>
        <p:spPr>
          <a:xfrm>
            <a:off x="4771092" y="3429000"/>
            <a:ext cx="191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618D32-B32A-4573-9787-8042F519F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065" y="1144588"/>
            <a:ext cx="2775674" cy="30484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04ABDC-9B25-4814-B9E2-95E6DFBD95E0}"/>
              </a:ext>
            </a:extLst>
          </p:cNvPr>
          <p:cNvSpPr txBox="1"/>
          <p:nvPr/>
        </p:nvSpPr>
        <p:spPr>
          <a:xfrm>
            <a:off x="8650650" y="3715941"/>
            <a:ext cx="175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Маракас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6829A53-61C8-4C3D-9240-E9BC600D6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61" y="1572279"/>
            <a:ext cx="3180938" cy="31809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EECA74-B00F-4C02-A1DC-00441A695713}"/>
              </a:ext>
            </a:extLst>
          </p:cNvPr>
          <p:cNvSpPr txBox="1"/>
          <p:nvPr/>
        </p:nvSpPr>
        <p:spPr>
          <a:xfrm>
            <a:off x="679737" y="4383885"/>
            <a:ext cx="1494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Погремушки</a:t>
            </a:r>
          </a:p>
        </p:txBody>
      </p:sp>
    </p:spTree>
    <p:extLst>
      <p:ext uri="{BB962C8B-B14F-4D97-AF65-F5344CB8AC3E}">
        <p14:creationId xmlns:p14="http://schemas.microsoft.com/office/powerpoint/2010/main" val="32585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88F9F-77BD-4380-8BB1-F9D34EED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5EC32-44BD-4F9F-B544-51FA0FDA3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FDCBF1-7F87-4379-8623-B0902312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EBBF38-ED86-4AE5-989B-359658400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822" y="1144589"/>
            <a:ext cx="3506961" cy="26823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680A66-5100-4257-9ACE-232008BD2820}"/>
              </a:ext>
            </a:extLst>
          </p:cNvPr>
          <p:cNvSpPr txBox="1"/>
          <p:nvPr/>
        </p:nvSpPr>
        <p:spPr>
          <a:xfrm>
            <a:off x="5165036" y="982802"/>
            <a:ext cx="618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геометрическую фигуру, которая похожа по форме на ваш музыкальный инструмент.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EF6599-478B-4CDA-95E4-35A4F0ADA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739" y="4109624"/>
            <a:ext cx="2067339" cy="20673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818243-5DBC-41D8-AA5D-D5A4A6CFC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066" y="1862067"/>
            <a:ext cx="2535445" cy="23782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5DC9C6-85C2-406E-BC21-763FF87CC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892" y="4109624"/>
            <a:ext cx="2727119" cy="20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0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E9DDF-8410-4686-A376-533ADE8D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294C5-55A4-4BC6-ADF3-53DF0D965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0BCE6-9D6D-4364-83CE-51C900F5F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378F5E-0CC6-4CFD-AFF5-4AE4AD849EEC}"/>
              </a:ext>
            </a:extLst>
          </p:cNvPr>
          <p:cNvSpPr txBox="1"/>
          <p:nvPr/>
        </p:nvSpPr>
        <p:spPr>
          <a:xfrm>
            <a:off x="3327954" y="612407"/>
            <a:ext cx="61887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сосчитать сколько красных,  желтых и синих шариков.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D3B90A-33B3-4441-83C0-91080C407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98" y="1027905"/>
            <a:ext cx="1325563" cy="13255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EF5358-8674-4A09-8E60-70CED7B67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038" y="1637965"/>
            <a:ext cx="1472156" cy="14310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454FFD-8EFE-4A86-A946-8566AADBA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71" y="4573197"/>
            <a:ext cx="1618041" cy="15728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AD3FD2-B509-433E-A38E-4007C1BCD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725" y="1627630"/>
            <a:ext cx="1547134" cy="15471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B55788-7DCE-466B-9D2A-22EA9EC05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28" y="3413360"/>
            <a:ext cx="1547173" cy="15471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882C34-A8BF-43CD-BEA2-9FC7129E1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873" y="2488365"/>
            <a:ext cx="1547173" cy="15471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5ED322-795F-46A2-8EDB-22BD7537E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646" y="2488405"/>
            <a:ext cx="1547133" cy="154713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FC71AA0-DA42-47B4-AC0E-7387C1D45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8549" y="784697"/>
            <a:ext cx="1811978" cy="18119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7B413F9-107D-4FFC-9F90-1ACF9DB1A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60" y="3789030"/>
            <a:ext cx="1583880" cy="14733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E1D35BB-9BD7-45A0-BD1D-5901CF79D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846" y="4456784"/>
            <a:ext cx="1547172" cy="15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9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CD8C9-98F5-43E9-8B86-4091320C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C76C50-B853-462C-A411-496522BF6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B0ABAF-7B08-4B9D-9AD1-C7B74B1B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92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179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 группа</dc:creator>
  <cp:lastModifiedBy>4 группа</cp:lastModifiedBy>
  <cp:revision>11</cp:revision>
  <dcterms:created xsi:type="dcterms:W3CDTF">2020-10-08T07:43:38Z</dcterms:created>
  <dcterms:modified xsi:type="dcterms:W3CDTF">2020-10-08T09:56:11Z</dcterms:modified>
</cp:coreProperties>
</file>