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6" r:id="rId6"/>
    <p:sldId id="265" r:id="rId7"/>
    <p:sldId id="263" r:id="rId8"/>
    <p:sldId id="262" r:id="rId9"/>
    <p:sldId id="261" r:id="rId10"/>
    <p:sldId id="260" r:id="rId11"/>
    <p:sldId id="26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e3634154ed81d1eae5e7cfa7deae7c20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старшей группе на тему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гостях 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Королевы Математики</a:t>
            </a:r>
            <a:r>
              <a:rPr lang="ru-RU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5934670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357422" y="857232"/>
            <a:ext cx="4357718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изкультминутку «Дни недели».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понедельник я купался,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 вторник рисовал.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среду долго умывался,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четверг в футбол играл.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пятницу я прыгал, бегал,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долго танцевал.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субботу, воскресенье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Целый день я отдыхал.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AutoShape 3" descr="https://bipbap.ru/wp-content/uploads/2018/01/55b6111932f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https://bipbap.ru/wp-content/uploads/2018/01/55b6111932f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0-tub-ru.yandex.net/i?id=f3b1170717169fb8efb9ee3d2d1d4ae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4392488" cy="283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00166" y="714356"/>
            <a:ext cx="614366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подошла к концу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математическое путешествие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Но у нас есть еще одна остановка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«Сделай по образцу»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предлагаю вам вырезать и наклеить куклу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«Наша новая кукла»)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AutoShape 3" descr="https://mdoy.pro/pict/ds_883/dist/kukl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im0-tub-ru.yandex.net/i?id=66800328c45270dd7e3e5f301baf0e0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325202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92867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мы сегодня делали?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было трудным?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показалось самым интересным?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c.pics.livejournal.com/tanjand/44781189/95465759/9546575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16832"/>
            <a:ext cx="4032448" cy="429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https://fsd.kopilkaurokov.ru/uploads/user_file_565d55a27f8b6/img_user_file_565d55a27f8b6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im0-tub-ru.yandex.net/i?id=717f629be0b484e167017e0f378ff480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043316" cy="603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428604"/>
            <a:ext cx="757242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почтальон принес письмо от Королевы всех наук - Математики. Наверное, она хочет пригласить нас в свое королевство, где вас ждут задания. Отправляемся в путь.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0034" y="2285992"/>
            <a:ext cx="4714908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Остановка: «РАЗМИНКА»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Какое сейчас время года?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Перечислите все зимние месяцы.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время суток сейчас?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пальцев на одной руке?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углов у треугольника?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раз в году бывает день рождения?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носов у трех котов?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ушей у двух мышей?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im0-tub-ru.yandex.net/i?id=d6d70d679f80622791738cd3ed5044d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928802"/>
            <a:ext cx="2714644" cy="363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428604"/>
            <a:ext cx="835824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Остановка:«Состав числа»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вспомним состав  числа 5.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Сколько квадратов вы видите?(5)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цифрой можно обозначить это количество? (цифрой 5)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получили цифру 5 в первом ряду? (4 и 1)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получили цифру 5 во втором ряду? (3 и 2)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получили цифру 5 в третьем ряду? (2 и 3)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получили цифру 5 в нижнем ряду? (1 и 4)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49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749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49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49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496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43636" y="3143248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 и 1)</a:t>
            </a:r>
            <a:endParaRPr lang="ru-RU" b="1" dirty="0"/>
          </a:p>
        </p:txBody>
      </p:sp>
      <p:pic>
        <p:nvPicPr>
          <p:cNvPr id="13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87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87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7187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876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215074" y="3714752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 и 2)</a:t>
            </a:r>
            <a:endParaRPr lang="ru-RU" b="1" dirty="0"/>
          </a:p>
        </p:txBody>
      </p:sp>
      <p:pic>
        <p:nvPicPr>
          <p:cNvPr id="19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8625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25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256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256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256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215074" y="4429132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 и 3)</a:t>
            </a:r>
            <a:endParaRPr lang="ru-RU" b="1" dirty="0"/>
          </a:p>
        </p:txBody>
      </p:sp>
      <p:pic>
        <p:nvPicPr>
          <p:cNvPr id="25" name="Picture 3" descr="https://www.roxils.com/103-home_default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072074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072074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72074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72074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5" descr="https://kaz.saturn.net/gallery/goods_photo/4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72074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6215074" y="521495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 и 4)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85786" y="328612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ряд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5786" y="378619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 ряд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85786" y="450057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 ряд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535782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 ряд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8" grpId="0" build="p"/>
      <p:bldP spid="24" grpId="0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571480"/>
            <a:ext cx="8143932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 «Больше, меньше»</a:t>
            </a:r>
          </a:p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посчитайте сколько яблок в верхнем ряду? 6 </a:t>
            </a:r>
          </a:p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числом обозначим?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сколько во втором ряду? 7.</a:t>
            </a:r>
          </a:p>
          <a:p>
            <a:pPr marL="0" marR="0" lvl="0" indent="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Каким числом обозначим? Что больше 7 или 6. На сколько больше?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яблок в третьем ряду? 8. </a:t>
            </a:r>
          </a:p>
          <a:p>
            <a:pPr marL="0" marR="0" lvl="0" indent="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числом обозначим? 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сказать о числе семь? (Семь больше шести на один, но меньше восьми на один.)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35756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35756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35756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5756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86256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86256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86256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256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256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256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256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14351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14351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14351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14351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14351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14351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14351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3" descr="https://w7.pngwing.com/pngs/713/534/png-transparent-apple-illustration-green-delicious-apples-natural-foods-food-s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143512"/>
            <a:ext cx="928694" cy="8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642910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ряд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1472" y="450057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ряд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1472" y="542926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ряд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715008" y="35718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57950" y="450057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3578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488" y="6000768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7&gt;6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7686" y="6000768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7&lt;8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p"/>
      <p:bldP spid="32" grpId="0" build="p"/>
      <p:bldP spid="33" grpId="0" build="p"/>
      <p:bldP spid="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71604" y="500042"/>
            <a:ext cx="521497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Остановка«Задачки»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задачки и скажите, как получилось число?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42910" y="1285860"/>
            <a:ext cx="8143932" cy="30777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1.Испугались медвежонка заяц с зайчихой и зайчонком. Сколько было всех зайцев? Посчитай-ка поскорей! (3) (1+1+1=3)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2.У Ильи есть братик Миша. Сосчитайте поскорей, Сколько же в семье детей? (2) (1+1=2)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 полянке у дубка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Крот увидел два грибка.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подальше, у осин,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нашел еще один.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крот нашел грибов? (Три.)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ds19.bskedu.ru/images/foto/Gryppy2020/lukina/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298162"/>
            <a:ext cx="1857388" cy="216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3108" y="642918"/>
            <a:ext cx="5072098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 «Соседи»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Назовите соседей числа: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…4…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…6…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…8…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…5…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…3…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…7…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AutoShape 3" descr="https://ds05.infourok.ru/uploads/ex/0f67/0008fc8e-ed7b1abc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9" name="AutoShape 5" descr="https://ds05.infourok.ru/uploads/ex/0f67/0008fc8e-ed7b1abc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AutoShape 7" descr="http://nakonu.com/wp-content/uploads/2017/07/123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3" name="AutoShape 9" descr="https://yandex.ru/images/_crpd/jgrN53184/69b25fKPZ/-8WqihRuyXgqNz8CjC3GLubg6W8ML8Bheh_BH7ygFEaaaNPUADCVX6ETdiHQYa6jFryeYaZ3hgv6bF3Ex43fieaFrvNcPvQNDnZnJ_1RKsYDXFmH4dtBgfq20QLQvAQrtiSeYZhkxW-4-68ZxUjn-lvJfjCDn8Oj1_WsNHN9eqEbMH_m_PLswE5mE96wzVqm27y5y4mXKaUaOnViLDSk2qrMKgXpoJFD9FeH1Rk4F7rfZVrYi5djo7-ZULwL_ZL5D1hvfsgSaCwiUq9y2KnSGqv4CUdFC82V9t4JnthgjKoy9I5R_XQ5F8yX5xnF6LtCe_XaYMd3P08XQeiMWxWm-e9Qo-IAYkgo5k6DokS9Cr7b0I2b_avBIW5KAbLw5PTWatSOeY2ouRvgI7_NHZxP1hdtBqAzYxuDu6kE9KPh0g0XaEvyGOag_MpqE648BYY20zDBO3mrjXXGRtGe5HhEZrZIfiWBaBGv5E9z0Yms7y6nSRIM__enc_c12IwXWRbt15hH1oxmlISGfuM-kP1-Lt_I-aNJiyVN6raFQtiIeGayJGLBvXg5ozwD29k1yF-q001CiIt3y9MzQSSIx3XKsYcUpyLwcsxcxsrXbsgZ6nZHXEG38Z8BIWIiob5kDJz-snjqjaF4LXto66t5jahP5gvB7tTrCw9re0FcdHd5ul07KPemVA6o9KrSLyJs0Q7y54w1pz3PNdmeJvHKPOic4mrcwvVFpAEPPJMrNYEIE8pjpS7AJ2-T50dpBJjfLU5hd3w7nuD2fMhm_o9OIMmSAlfAaffRP8G9lmaxYqzgDI6-uF45uehZU_CD55kRZPsiS-1ezHM_k2dfbQB8U11WWYfgJ5Jsdsyo3i6j8oA9Fr6r7LHDYUNFidaC-dJIlIRaJvCWQXlwmX8I_28VmQRDWl-1goAj49f_F2UE5M8xQknXWMNiDJIoiLJa40rgnYZeGwgNTz3X7UnWSt2CfI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5" name="AutoShape 11" descr="https://yandex.ru/images/_crpd/jgrN53184/69b25fKPZ/-8WqihRuyXgqNz8CjC3GLubg6W8ML8Bheh_BH7ygFEaaaNPUADCVX6ETdiHQYa6jFryeYaZ3hgv6bF3Ex43fieaFrvNcPvQNDnZnJ_1RKsYDXFmH4dtBgfq20QLQvAQrtiSeYZhkxW-4-68ZxUjn-lvJfjCDn8Oj1_WsNHN9eqEbMH_m_PLswE5mE96wzVqm27y5y4mXKaUaOnViLDSk2qrMKgXpoJFD9FeH1Rk4F7rfZVrYi5djo7-ZULwL_ZL5D1hvfsgSaCwiUq9y2KnSGqv4CUdFC82V9t4JnthgjKoy9I5R_XQ5F8yX5xnF6LtCe_XaYMd3P08XQeiMWxWm-e9Qo-IAYkgo5k6DokS9Cr7b0I2b_avBIW5KAbLw5PTWatSOeY2ouRvgI7_NHZxP1hdtBqAzYxuDu6kE9KPh0g0XaEvyGOag_MpqE648BYY20zDBO3mrjXXGRtGe5HhEZrZIfiWBaBGv5E9z0Yms7y6nSRIM__enc_c12IwXWRbt15hH1oxmlISGfuM-kP1-Lt_I-aNJiyVN6raFQtiIeGayJGLBvXg5ozwD29k1yF-q001CiIt3y9MzQSSIx3XKsYcUpyLwcsxcxsrXbsgZ6nZHXEG38Z8BIWIiob5kDJz-snjqjaF4LXto66t5jahP5gvB7tTrCw9re0FcdHd5ul07KPemVA6o9KrSLyJs0Q7y54w1pz3PNdmeJvHKPOic4mrcwvVFpAEPPJMrNYEIE8pjpS7AJ2-T50dpBJjfLU5hd3w7nuD2fMhm_o9OIMmSAlfAaffRP8G9lmaxYqzgDI6-uF45uehZU_CD55kRZPsiS-1ezHM_k2dfbQB8U11WWYfgJ5Jsdsyo3i6j8oA9Fr6r7LHDYUNFidaC-dJIlIRaJvCWQXlwmX8I_28VmQRDWl-1goAj49f_F2UE5M8xQknXWMNiDJIoiLJa40rgnYZeGwgNTz3X7UnWSt2CfI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7" name="AutoShape 13" descr="https://im0-tub-ru.yandex.net/i?id=9a175c460bdabe1a0286dc0cfc07da81&amp;ref=rim&amp;n=33&amp;w=148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9" name="AutoShape 15" descr="https://image.jimcdn.com/app/cms/image/transf/none/path/s38d2c04b621e5553/backgroundarea/iae7259538b4b951c/version/1607617171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1" name="AutoShape 17" descr="https://ds03.infourok.ru/uploads/ex/0d8e/0002ccad-e1a282d2/hello_html_4ca2df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3" name="AutoShape 19" descr="https://cdn.pixabay.com/photo/2017/06/27/08/27/pay-2446667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5" name="AutoShape 21" descr="https://cdn.pixabay.com/photo/2017/06/27/08/27/pay-2446667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7" name="AutoShape 23" descr="http://mabi.vspu.ru/files/2018/12/4685_2009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4" descr="https://im0-tub-ru.yandex.net/i?id=d6d70d679f80622791738cd3ed5044d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14620"/>
            <a:ext cx="2714644" cy="363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28794" y="571480"/>
            <a:ext cx="557216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 «Путаница»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расставьте цифры на свои места. (от 1до 10)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AutoShape 3" descr="https://im0-tub-ru.yandex.net/i?id=ffdfea7338d62bc2e5e3aa52c139fdb4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71604" y="1857364"/>
            <a:ext cx="6216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1 4 7 8 10 9 3 5 2 6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071942"/>
            <a:ext cx="4878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1 2 3 4 5 6 7 8 9 10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0826980_8-p-fon-tetrad-v-kletochk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00298" y="571480"/>
            <a:ext cx="4572032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Остановка«дни недели»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сегодня день недели?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был вчера?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будет завтра?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Назовите все дни недели.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AutoShape 3" descr="https://avatars.mds.yandex.net/get-zen_doc/99893/pub_5dc7a1dccb3bd340e4f12780_5dc7a25de482af743b168049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https://avatars.mds.yandex.net/get-zen_doc/99893/pub_5dc7a1dccb3bd340e4f12780_5dc7a25de482af743b168049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9" name="AutoShape 7" descr="https://avatars.mds.yandex.net/get-zen_doc/99893/pub_5dc7a1dccb3bd340e4f12780_5dc7a25de482af743b168049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im0-tub-ru.yandex.net/i?id=c17afd18f84b6ec6373418033eb35d5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5040560" cy="378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446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Лилия</cp:lastModifiedBy>
  <cp:revision>16</cp:revision>
  <dcterms:created xsi:type="dcterms:W3CDTF">2021-04-04T15:03:32Z</dcterms:created>
  <dcterms:modified xsi:type="dcterms:W3CDTF">2021-04-05T09:43:03Z</dcterms:modified>
</cp:coreProperties>
</file>