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28"/>
    <a:srgbClr val="110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9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7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7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4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7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0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FD6E-A4A4-42BD-BE9D-08464601ECBB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8C76-5C10-4ABD-8E2A-519B540D8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3372" y="53033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по ФЭМП на тему: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«В царстве математики»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400642" y="3611993"/>
            <a:ext cx="2895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Селина Е. 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508547" y="5747435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andia.ru/text/85/461/images/img1_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7"/>
          <a:stretch/>
        </p:blipFill>
        <p:spPr bwMode="auto">
          <a:xfrm>
            <a:off x="986972" y="1922891"/>
            <a:ext cx="5747658" cy="3831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4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1.bigstockphoto.com/7/2/8/large1500/827724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 bwMode="auto">
          <a:xfrm>
            <a:off x="6498321" y="156255"/>
            <a:ext cx="4387394" cy="645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321" y="72181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выполнили все задания злого колдуна, и помогли расколдовать замок. Молодцы! Царица-Математика очень вам благодарна.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задания вы выполнили для того, чтобы расколдовать замок Царицы Математики?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задания показались вам тяжелыми? Легкими? Какие задания больше всего понравилось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8299" r="5158" b="8376"/>
          <a:stretch/>
        </p:blipFill>
        <p:spPr bwMode="auto">
          <a:xfrm>
            <a:off x="1090011" y="304800"/>
            <a:ext cx="9708618" cy="6345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2.depositphotos.com/4215343/10898/i/950/depositphotos_108988644-stock-photo-red-envelope-with-blank-birthd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0723" r="11565" b="7275"/>
          <a:stretch/>
        </p:blipFill>
        <p:spPr bwMode="auto">
          <a:xfrm>
            <a:off x="2206171" y="711200"/>
            <a:ext cx="7561943" cy="563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442873">
            <a:off x="3091542" y="225035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«Здравствуйте, дорогие ребята! Пишет вам Царица Математика. Мне очень нужна ваша помощь. Дело в том, что мой математический замок заколдовал злой волшебник. И одолеть его я смогу только с вашей помощью. Вам необходимо очень постараться, чтобы выполнить все задания правильно и тогда над моим замком снова засияет ласковое солнце, зацветут цветы, защебечут птицы. Вы сообразительные, умные, внимательные дети. Ваш друг, Царица-Математика».</a:t>
            </a:r>
          </a:p>
        </p:txBody>
      </p:sp>
    </p:spTree>
    <p:extLst>
      <p:ext uri="{BB962C8B-B14F-4D97-AF65-F5344CB8AC3E}">
        <p14:creationId xmlns:p14="http://schemas.microsoft.com/office/powerpoint/2010/main" val="83922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723543"/>
            <a:ext cx="114517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 Математическая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 первое задание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от 13 до 17, от 11 до 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 числа 12, 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число предыдущее 8, 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число последующее 14, 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больше 15 или 16, 14 или 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меньше 10 или 11, 17 или 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 19 на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Увеличь 6 на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части суток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в неделе?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будние дни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времена года, начиная с зимы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месяцев в году?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весенние месяцы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alekva.by/thumb/2/4bPniYSSbfW1hU2ERFd2Og/r/d/87_lenta_tsi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04" y="3103562"/>
            <a:ext cx="5548540" cy="16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4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14" y="299667"/>
            <a:ext cx="1129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№2. Составление и решение задач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комнату замка занимали арифметические задачи. Злой колдун похитил их. Но он не успел забрать картинки. Составив и решив по ним задачи, мы сможем вернуть их из плена.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частей состоит задача (условие, вопрос, решение, ответ). Что такое условие? Что такое вопрос? 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ds04.infourok.ru/uploads/ex/037c/0010a54b-d800c9a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18" y="1509486"/>
            <a:ext cx="7126861" cy="534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8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xn--2-7sbm4am4a.xn--p1ai/800/600/https/ds05.infourok.ru/uploads/ex/0d26/0003f13d-95ff75df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6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5" y="355270"/>
            <a:ext cx="11219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№3. Составление плана замка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нам расколдовать замок полностью и не пропустить ни одной комнаты надо составить план замка. Возьмите лист белой бумаги и приготовьтесь выполнить задание: в середине замка находится комната Математики, обозначьте ее красным кругом, в левом верхнем углу комната цифр, обозначьте ее синим квадратом. В правом верхнем углу комната задач, обозначим ее зеленым прямоугольником. В правом нижнем углу комната примеров, она треугольная, обозначим ее желтым треугольником, а в левом нижнем углу комната самих геометрических фигур. Ее обозначим черным овалом.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5086" y="3280229"/>
            <a:ext cx="5965371" cy="345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653314" y="4564743"/>
            <a:ext cx="928914" cy="8853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39886" y="3483429"/>
            <a:ext cx="812800" cy="798285"/>
          </a:xfrm>
          <a:prstGeom prst="rect">
            <a:avLst/>
          </a:prstGeom>
          <a:solidFill>
            <a:srgbClr val="1109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05486" y="3483429"/>
            <a:ext cx="1175657" cy="580571"/>
          </a:xfrm>
          <a:prstGeom prst="rect">
            <a:avLst/>
          </a:prstGeom>
          <a:solidFill>
            <a:srgbClr val="06D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823200" y="5617029"/>
            <a:ext cx="957943" cy="8998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35829" y="5776685"/>
            <a:ext cx="1248229" cy="74022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5436" y="413266"/>
            <a:ext cx="106253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этого недостаточно, чтобы расколдовать замок, нужно выполнить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задание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 Пальчиковая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Мизинчик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Плачет, плачет, плачет.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Безымянный не поймет: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все это значит?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пальчик очень важный,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желает слушать.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Указательный спросил: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Может, хочешь кушать?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Большой бежит за рисом,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Тащит рису ложку,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- Не надо плакать,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На, поешь немножко!</a:t>
            </a:r>
          </a:p>
        </p:txBody>
      </p:sp>
      <p:pic>
        <p:nvPicPr>
          <p:cNvPr id="6148" name="Picture 4" descr="https://urok.1sept.ru/articles/683961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219746"/>
            <a:ext cx="5485211" cy="22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ub-drug.ru/wp-content/uploads/2011/03/st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/>
          <a:stretch/>
        </p:blipFill>
        <p:spPr bwMode="auto">
          <a:xfrm>
            <a:off x="1665061" y="831509"/>
            <a:ext cx="8712653" cy="60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548" y="0"/>
            <a:ext cx="1152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злой колдун заколдовал комнату, где хранились сокровища царицы Математики. Он закрыл сокровищницу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эти замки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ключи. Получить из можно, если ответить, сколько нужно добавить, чтобы получилось 9?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242838"/>
            <a:ext cx="10638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 Работа на листе в клетку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диктовку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 графический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узор (1 клетка вверх, 1 клетка вправо, 1 клетка вверх, 2 клетки вправо, 1 клетка вверх 3 клетки вправо, 3 клетки вниз, 6 клеток влево).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узор? – ответы детей. Что получилось? По этой лестнице поднимется в замок добрый волшебник и расколдует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n1.ozone.ru/s3/multimedia-t/6017883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6" y="1720166"/>
            <a:ext cx="4002591" cy="498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535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2021-04-12T08:13:13Z</dcterms:created>
  <dcterms:modified xsi:type="dcterms:W3CDTF">2021-04-14T12:32:37Z</dcterms:modified>
</cp:coreProperties>
</file>