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20429" y="2190343"/>
            <a:ext cx="60942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Занятие по математике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«Весёлый счёт»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4725144"/>
            <a:ext cx="31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Селина Е. 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5877272"/>
            <a:ext cx="1197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Тазовский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2021г.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46BD5-95F5-4F5D-9CEE-CA3993144262}"/>
              </a:ext>
            </a:extLst>
          </p:cNvPr>
          <p:cNvSpPr txBox="1"/>
          <p:nvPr/>
        </p:nvSpPr>
        <p:spPr>
          <a:xfrm>
            <a:off x="899592" y="548680"/>
            <a:ext cx="77359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ТАЗОВСКИЙ РАЙОН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548680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Сравните числа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41277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&lt;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13407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340768"/>
            <a:ext cx="4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132856"/>
            <a:ext cx="441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213285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213285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&gt;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924944"/>
            <a:ext cx="444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292494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292494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&lt;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31640" y="378904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378904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378904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&gt;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63888" y="13407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13407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134076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&gt;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21328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7984" y="213285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5936" y="206084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&lt;</a:t>
            </a:r>
            <a:endParaRPr lang="ru-RU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63888" y="292494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5976" y="29249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8</a:t>
            </a:r>
            <a:endParaRPr lang="ru-RU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23928" y="292494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&lt;</a:t>
            </a:r>
            <a:endParaRPr lang="ru-RU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3563888" y="386104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5976" y="386104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78904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&gt;</a:t>
            </a:r>
            <a:endParaRPr lang="ru-RU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5796136" y="13407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4248" y="13407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00192" y="134076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=</a:t>
            </a:r>
            <a:endParaRPr lang="ru-RU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96136" y="21328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4248" y="21328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0192" y="2060848"/>
            <a:ext cx="300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&lt;</a:t>
            </a:r>
            <a:endParaRPr lang="ru-RU" sz="4400" dirty="0"/>
          </a:p>
        </p:txBody>
      </p:sp>
      <p:sp>
        <p:nvSpPr>
          <p:cNvPr id="38" name="TextBox 37"/>
          <p:cNvSpPr txBox="1"/>
          <p:nvPr/>
        </p:nvSpPr>
        <p:spPr>
          <a:xfrm>
            <a:off x="5796136" y="292494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2240" y="292494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0192" y="292494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&lt;</a:t>
            </a:r>
            <a:endParaRPr lang="ru-RU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5796136" y="386104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240" y="386104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8184" y="378904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&lt;</a:t>
            </a:r>
            <a:endParaRPr lang="ru-RU" sz="4400" dirty="0"/>
          </a:p>
        </p:txBody>
      </p:sp>
      <p:sp>
        <p:nvSpPr>
          <p:cNvPr id="44" name="TextBox 43"/>
          <p:cNvSpPr txBox="1"/>
          <p:nvPr/>
        </p:nvSpPr>
        <p:spPr>
          <a:xfrm>
            <a:off x="2843808" y="4653136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6">
                    <a:lumMod val="50000"/>
                  </a:schemeClr>
                </a:solidFill>
              </a:rPr>
              <a:t>&gt;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39952" y="465313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6">
                    <a:lumMod val="50000"/>
                  </a:schemeClr>
                </a:solidFill>
              </a:rPr>
              <a:t>&lt;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64088" y="465313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allAtOnce"/>
      <p:bldP spid="8" grpId="0" build="p"/>
      <p:bldP spid="9" grpId="0" build="p"/>
      <p:bldP spid="12" grpId="0" build="p"/>
      <p:bldP spid="13" grpId="0" build="p"/>
      <p:bldP spid="14" grpId="0" build="allAtOnce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  <p:bldP spid="39" grpId="0" build="p"/>
      <p:bldP spid="40" grpId="0" build="p"/>
      <p:bldP spid="41" grpId="0" build="p"/>
      <p:bldP spid="42" grpId="0" build="p"/>
      <p:bldP spid="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2776"/>
            <a:ext cx="590483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7744" y="476672"/>
            <a:ext cx="4393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Соедини по точкам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016252" y="1810512"/>
            <a:ext cx="4843272" cy="2692908"/>
          </a:xfrm>
          <a:custGeom>
            <a:avLst/>
            <a:gdLst>
              <a:gd name="connsiteX0" fmla="*/ 2830068 w 4843272"/>
              <a:gd name="connsiteY0" fmla="*/ 310896 h 2692908"/>
              <a:gd name="connsiteX1" fmla="*/ 3515868 w 4843272"/>
              <a:gd name="connsiteY1" fmla="*/ 283464 h 2692908"/>
              <a:gd name="connsiteX2" fmla="*/ 4119372 w 4843272"/>
              <a:gd name="connsiteY2" fmla="*/ 557784 h 2692908"/>
              <a:gd name="connsiteX3" fmla="*/ 4750308 w 4843272"/>
              <a:gd name="connsiteY3" fmla="*/ 694944 h 2692908"/>
              <a:gd name="connsiteX4" fmla="*/ 4677156 w 4843272"/>
              <a:gd name="connsiteY4" fmla="*/ 941832 h 2692908"/>
              <a:gd name="connsiteX5" fmla="*/ 4448556 w 4843272"/>
              <a:gd name="connsiteY5" fmla="*/ 914400 h 2692908"/>
              <a:gd name="connsiteX6" fmla="*/ 4247388 w 4843272"/>
              <a:gd name="connsiteY6" fmla="*/ 1051560 h 2692908"/>
              <a:gd name="connsiteX7" fmla="*/ 3570732 w 4843272"/>
              <a:gd name="connsiteY7" fmla="*/ 1115568 h 2692908"/>
              <a:gd name="connsiteX8" fmla="*/ 2967228 w 4843272"/>
              <a:gd name="connsiteY8" fmla="*/ 1618488 h 2692908"/>
              <a:gd name="connsiteX9" fmla="*/ 2683764 w 4843272"/>
              <a:gd name="connsiteY9" fmla="*/ 1261872 h 2692908"/>
              <a:gd name="connsiteX10" fmla="*/ 1769364 w 4843272"/>
              <a:gd name="connsiteY10" fmla="*/ 1545336 h 2692908"/>
              <a:gd name="connsiteX11" fmla="*/ 1303020 w 4843272"/>
              <a:gd name="connsiteY11" fmla="*/ 2029968 h 2692908"/>
              <a:gd name="connsiteX12" fmla="*/ 1495044 w 4843272"/>
              <a:gd name="connsiteY12" fmla="*/ 2651760 h 2692908"/>
              <a:gd name="connsiteX13" fmla="*/ 882396 w 4843272"/>
              <a:gd name="connsiteY13" fmla="*/ 2276856 h 2692908"/>
              <a:gd name="connsiteX14" fmla="*/ 4572 w 4843272"/>
              <a:gd name="connsiteY14" fmla="*/ 2231136 h 2692908"/>
              <a:gd name="connsiteX15" fmla="*/ 854964 w 4843272"/>
              <a:gd name="connsiteY15" fmla="*/ 1947672 h 2692908"/>
              <a:gd name="connsiteX16" fmla="*/ 836676 w 4843272"/>
              <a:gd name="connsiteY16" fmla="*/ 1060704 h 2692908"/>
              <a:gd name="connsiteX17" fmla="*/ 1303020 w 4843272"/>
              <a:gd name="connsiteY17" fmla="*/ 576072 h 2692908"/>
              <a:gd name="connsiteX18" fmla="*/ 2098548 w 4843272"/>
              <a:gd name="connsiteY18" fmla="*/ 448056 h 2692908"/>
              <a:gd name="connsiteX19" fmla="*/ 1842516 w 4843272"/>
              <a:gd name="connsiteY19" fmla="*/ 64008 h 2692908"/>
              <a:gd name="connsiteX20" fmla="*/ 1860804 w 4843272"/>
              <a:gd name="connsiteY20" fmla="*/ 64008 h 2692908"/>
              <a:gd name="connsiteX21" fmla="*/ 1860804 w 4843272"/>
              <a:gd name="connsiteY21" fmla="*/ 82296 h 269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43272" h="2692908">
                <a:moveTo>
                  <a:pt x="2830068" y="310896"/>
                </a:moveTo>
                <a:cubicBezTo>
                  <a:pt x="3065526" y="276606"/>
                  <a:pt x="3300984" y="242316"/>
                  <a:pt x="3515868" y="283464"/>
                </a:cubicBezTo>
                <a:cubicBezTo>
                  <a:pt x="3730752" y="324612"/>
                  <a:pt x="3913632" y="489204"/>
                  <a:pt x="4119372" y="557784"/>
                </a:cubicBezTo>
                <a:cubicBezTo>
                  <a:pt x="4325112" y="626364"/>
                  <a:pt x="4657344" y="630936"/>
                  <a:pt x="4750308" y="694944"/>
                </a:cubicBezTo>
                <a:cubicBezTo>
                  <a:pt x="4843272" y="758952"/>
                  <a:pt x="4727448" y="905256"/>
                  <a:pt x="4677156" y="941832"/>
                </a:cubicBezTo>
                <a:cubicBezTo>
                  <a:pt x="4626864" y="978408"/>
                  <a:pt x="4520184" y="896112"/>
                  <a:pt x="4448556" y="914400"/>
                </a:cubicBezTo>
                <a:cubicBezTo>
                  <a:pt x="4376928" y="932688"/>
                  <a:pt x="4393692" y="1018032"/>
                  <a:pt x="4247388" y="1051560"/>
                </a:cubicBezTo>
                <a:cubicBezTo>
                  <a:pt x="4101084" y="1085088"/>
                  <a:pt x="3784092" y="1021080"/>
                  <a:pt x="3570732" y="1115568"/>
                </a:cubicBezTo>
                <a:cubicBezTo>
                  <a:pt x="3357372" y="1210056"/>
                  <a:pt x="3115056" y="1594104"/>
                  <a:pt x="2967228" y="1618488"/>
                </a:cubicBezTo>
                <a:cubicBezTo>
                  <a:pt x="2819400" y="1642872"/>
                  <a:pt x="2883408" y="1274064"/>
                  <a:pt x="2683764" y="1261872"/>
                </a:cubicBezTo>
                <a:cubicBezTo>
                  <a:pt x="2484120" y="1249680"/>
                  <a:pt x="1999488" y="1417320"/>
                  <a:pt x="1769364" y="1545336"/>
                </a:cubicBezTo>
                <a:cubicBezTo>
                  <a:pt x="1539240" y="1673352"/>
                  <a:pt x="1348740" y="1845564"/>
                  <a:pt x="1303020" y="2029968"/>
                </a:cubicBezTo>
                <a:cubicBezTo>
                  <a:pt x="1257300" y="2214372"/>
                  <a:pt x="1565148" y="2610612"/>
                  <a:pt x="1495044" y="2651760"/>
                </a:cubicBezTo>
                <a:cubicBezTo>
                  <a:pt x="1424940" y="2692908"/>
                  <a:pt x="1130808" y="2346960"/>
                  <a:pt x="882396" y="2276856"/>
                </a:cubicBezTo>
                <a:cubicBezTo>
                  <a:pt x="633984" y="2206752"/>
                  <a:pt x="9144" y="2286000"/>
                  <a:pt x="4572" y="2231136"/>
                </a:cubicBezTo>
                <a:cubicBezTo>
                  <a:pt x="0" y="2176272"/>
                  <a:pt x="716280" y="2142744"/>
                  <a:pt x="854964" y="1947672"/>
                </a:cubicBezTo>
                <a:cubicBezTo>
                  <a:pt x="993648" y="1752600"/>
                  <a:pt x="762000" y="1289304"/>
                  <a:pt x="836676" y="1060704"/>
                </a:cubicBezTo>
                <a:cubicBezTo>
                  <a:pt x="911352" y="832104"/>
                  <a:pt x="1092708" y="678180"/>
                  <a:pt x="1303020" y="576072"/>
                </a:cubicBezTo>
                <a:cubicBezTo>
                  <a:pt x="1513332" y="473964"/>
                  <a:pt x="2008632" y="533400"/>
                  <a:pt x="2098548" y="448056"/>
                </a:cubicBezTo>
                <a:cubicBezTo>
                  <a:pt x="2188464" y="362712"/>
                  <a:pt x="1882140" y="128016"/>
                  <a:pt x="1842516" y="64008"/>
                </a:cubicBezTo>
                <a:cubicBezTo>
                  <a:pt x="1802892" y="0"/>
                  <a:pt x="1857756" y="60960"/>
                  <a:pt x="1860804" y="64008"/>
                </a:cubicBezTo>
                <a:cubicBezTo>
                  <a:pt x="1863852" y="67056"/>
                  <a:pt x="1862328" y="74676"/>
                  <a:pt x="1860804" y="8229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124744"/>
            <a:ext cx="5656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  <p:pic>
        <p:nvPicPr>
          <p:cNvPr id="24580" name="Picture 4" descr="https://st.depositphotos.com/1232814/1458/v/950/depositphotos_14582383-stock-illustration-multicolored-balloons-and-gift-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76872"/>
            <a:ext cx="4680520" cy="3600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404664"/>
            <a:ext cx="3374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лишнее</a:t>
            </a:r>
          </a:p>
        </p:txBody>
      </p:sp>
      <p:pic>
        <p:nvPicPr>
          <p:cNvPr id="15362" name="Picture 2" descr="https://www.culture.ru/storage/images/a87c85c0dac0e69e1b4e8c9cb04dafa2/f71a6c98147a7245aa0aa029e0152c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3168352" cy="2074280"/>
          </a:xfrm>
          <a:prstGeom prst="rect">
            <a:avLst/>
          </a:prstGeom>
          <a:noFill/>
        </p:spPr>
      </p:pic>
      <p:pic>
        <p:nvPicPr>
          <p:cNvPr id="15364" name="Picture 4" descr="http://1shumiha.detkin-club.ru/images/parents/99746202_1_5efb254c56b1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3"/>
            <a:ext cx="3389176" cy="2016223"/>
          </a:xfrm>
          <a:prstGeom prst="rect">
            <a:avLst/>
          </a:prstGeom>
          <a:noFill/>
        </p:spPr>
      </p:pic>
      <p:pic>
        <p:nvPicPr>
          <p:cNvPr id="15366" name="Picture 6" descr="https://im0-tub-ru.yandex.net/i?id=ffeadc12464ab91e370fdcc6b76011d9&amp;ref=rim&amp;n=33&amp;w=333&amp;h=1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573016"/>
            <a:ext cx="3171825" cy="1997200"/>
          </a:xfrm>
          <a:prstGeom prst="rect">
            <a:avLst/>
          </a:prstGeom>
          <a:noFill/>
        </p:spPr>
      </p:pic>
      <p:pic>
        <p:nvPicPr>
          <p:cNvPr id="15370" name="Picture 10" descr="https://ds04.infourok.ru/uploads/ex/02b7/0003bfbe-f4f8b041/img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501008"/>
            <a:ext cx="3079196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://itd3.mycdn.me/image?id=865843531470&amp;t=20&amp;plc=MOBILE&amp;tkn=*fvENvrW3H3KXVh7K5lHMm_THDc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3096344" cy="2016224"/>
          </a:xfrm>
          <a:prstGeom prst="rect">
            <a:avLst/>
          </a:prstGeom>
          <a:noFill/>
        </p:spPr>
      </p:pic>
      <p:pic>
        <p:nvPicPr>
          <p:cNvPr id="14342" name="Picture 6" descr="https://i.pinimg.com/736x/5b/65/d0/5b65d02b6f8f55aee1f5fee3d2d2295e--nighty-night-night-quo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312368" cy="2016224"/>
          </a:xfrm>
          <a:prstGeom prst="rect">
            <a:avLst/>
          </a:prstGeom>
          <a:noFill/>
        </p:spPr>
      </p:pic>
      <p:pic>
        <p:nvPicPr>
          <p:cNvPr id="14346" name="Picture 10" descr="http://a2b2.ru/storage/images/person/34/gallery/1289/10054_007_novyy%20razmer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1008"/>
            <a:ext cx="3528392" cy="2563965"/>
          </a:xfrm>
          <a:prstGeom prst="rect">
            <a:avLst/>
          </a:prstGeom>
          <a:noFill/>
        </p:spPr>
      </p:pic>
      <p:pic>
        <p:nvPicPr>
          <p:cNvPr id="14348" name="Picture 12" descr="https://kcsonizh.ru/wp-content/uploads/2020/03/%D0%B2%D0%B5%D1%81%D0%BD%D0%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501008"/>
            <a:ext cx="3200355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26064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Ответь на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401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месяцев в году?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6288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204864"/>
            <a:ext cx="35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Назовите зимние месяцы.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780928"/>
            <a:ext cx="367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(декабрь, январь, февраль)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38427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какого месяца начинается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293096"/>
            <a:ext cx="1482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 января)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4581128"/>
            <a:ext cx="287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Заканчивается год…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3728" y="5157192"/>
            <a:ext cx="1606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(декабрём)</a:t>
            </a:r>
          </a:p>
        </p:txBody>
      </p:sp>
      <p:pic>
        <p:nvPicPr>
          <p:cNvPr id="19458" name="Picture 2" descr="https://static-sl.insales.ru/images/products/1/5003/239776651/112203_%D0%B2%D1%80%D0%B5%D0%BC%D0%B5%D0%BD%D0%B0_%D0%B3%D0%BE%D0%B4%D0%B0_%D0%B1%D0%B5%D0%B7_%D0%BD%D0%B0%D0%BA%D0%BB%D0%B0%D0%B4%D0%BE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888432" cy="4464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6610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Выполните физкультминутку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1124744"/>
            <a:ext cx="33843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понедельник я купался, (Изображаем плавание.)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во вторник — рисовал. (Изображаем рисование.)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среду долго умывался, (Умываемся.)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в четверг в футбол играл. (Бег на месте.)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пятницу я прыгал, бегал, (Прыгаем.)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долго танцевал. (Кружимся на месте.)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в субботу, воскресенье (Хлопки в ладоши.)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Целый день я отдыхал. (Дети садятся на корточки, руки под щеку — засыпают.)</a:t>
            </a:r>
          </a:p>
        </p:txBody>
      </p:sp>
      <p:pic>
        <p:nvPicPr>
          <p:cNvPr id="18434" name="Picture 2" descr="https://i.pinimg.com/736x/67/9c/ed/679ced67a5fb74ff049f62c13e8b64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548680"/>
            <a:ext cx="2900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38917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нашей кошки 5 котят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лукошке рядышком сидят,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у соседской кошки -3!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Такие милые, смотри!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Помогите сосчитать.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будет 3 да 5?</a:t>
            </a:r>
          </a:p>
        </p:txBody>
      </p:sp>
      <p:sp>
        <p:nvSpPr>
          <p:cNvPr id="17410" name="AutoShape 2" descr="https://st3.depositphotos.com/1742040/16263/v/450/depositphotos_162634618-stock-illustration-cute-kittens-in-the-bask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rosti.ru/patterns/00/20/38/bd8033e4dc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89040"/>
            <a:ext cx="2363416" cy="2248200"/>
          </a:xfrm>
          <a:prstGeom prst="rect">
            <a:avLst/>
          </a:prstGeom>
          <a:noFill/>
        </p:spPr>
      </p:pic>
      <p:pic>
        <p:nvPicPr>
          <p:cNvPr id="17414" name="Picture 6" descr="https://ds05.infourok.ru/uploads/ex/11f7/000889ee-3eeab384/hello_html_m143fd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2930111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5013176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3+5=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501317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764704"/>
            <a:ext cx="42225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Внуку Шуре добрый дед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 вчера восемь штук конфет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Съел одну конфету внук.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же осталось штук?</a:t>
            </a:r>
          </a:p>
        </p:txBody>
      </p:sp>
      <p:pic>
        <p:nvPicPr>
          <p:cNvPr id="21516" name="Picture 12" descr="https://www.flowerbunker.ru/media/catalog/item/1000/193/konfetyrossy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3685084" cy="2456722"/>
          </a:xfrm>
          <a:prstGeom prst="rect">
            <a:avLst/>
          </a:prstGeom>
          <a:noFill/>
        </p:spPr>
      </p:pic>
      <p:pic>
        <p:nvPicPr>
          <p:cNvPr id="21518" name="Picture 14" descr="https://ds05.infourok.ru/uploads/ex/11e0/0008764f-9252235e/hello_html_311c03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48680"/>
            <a:ext cx="2838450" cy="5486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95736" y="5445224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8 – 1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1920" y="5445224"/>
            <a:ext cx="30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476672"/>
            <a:ext cx="4413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Придумайте задачу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80928"/>
            <a:ext cx="4608512" cy="345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2 4"/>
          <p:cNvSpPr/>
          <p:nvPr/>
        </p:nvSpPr>
        <p:spPr>
          <a:xfrm>
            <a:off x="5652120" y="980728"/>
            <a:ext cx="2520007" cy="18722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6+1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1547664" y="1196752"/>
            <a:ext cx="2160240" cy="16561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7-4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07.fotocdn.net/s119/aa0e4d6a9b25eb20/user_l/273107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6610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Выполните физкультминутку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32695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Раз, два, три, четыре, пять!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(Шагаем на месте)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 умеем мы считать!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(Хлопаем в ладоши.)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Отдыхать умеем тоже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(Прыжки на месте.)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Руки за спину положим,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(Спрятали руки за спину.)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Голову поднимем выше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(Руки на поясе, голову подняли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выше.)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легко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подышим...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(Громкий вдох-выдох.)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im0-tub-ru.yandex.net/i?id=2afdcfc8a3cecf31611de53f7552907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499992" cy="36724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357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29</cp:revision>
  <dcterms:created xsi:type="dcterms:W3CDTF">2021-01-22T17:15:41Z</dcterms:created>
  <dcterms:modified xsi:type="dcterms:W3CDTF">2021-01-26T10:46:15Z</dcterms:modified>
</cp:coreProperties>
</file>