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7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053D5-D9D7-4FB7-B6A5-CEB19E283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0A597-4E59-4496-AD15-0AC0ADB7C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51763-7B78-4A69-9663-32B160DF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765A7-F424-4782-B259-143BD1CC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526FC-2972-4DDF-963A-C801F582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0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404D7-A02E-480E-BC0D-A6DD70D0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4E381D-253D-4FC0-AC53-5365A4A75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52787-D800-41B9-B0B9-B044B982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439AD-B812-41E8-9172-DFD8A42E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93322-C724-4140-911C-B2E8FC95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2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9DEA77-5543-44C0-96FA-454502F2D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D56CC5-61B6-407D-ACC5-4757F25D2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E010A-9C9A-4476-9826-683EC92F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FFA861-6ED1-46D0-8D3A-157FC822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638C1-5865-433E-AFCF-AB0C26F0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8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E5AB4-4E1F-47DB-8021-D87945BF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74E21-7DB3-4040-968E-5B7FD9FA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7D22A4-38C7-456A-B6BB-9B60C3FC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F14C83-8E22-4EA9-81BA-A18BAB29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304D0-5EB9-4C90-899D-1E034CC6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5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FDFE2-8857-4915-A203-480F59D6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7BEB3-E7E4-4656-943D-DBEB644F6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C122F7-45F1-4575-9A90-EB6A2653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6FC9C-10A8-4205-A3D6-51AB1794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7FDFD-73C4-47BC-96CE-9920600A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2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4E6F4-F260-49B2-BB8F-9C504277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E2AC6-49A5-470C-AFA6-E1DB4B04C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52295D-758F-4462-A182-B93C26F2E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29BBB8-523B-4243-8B13-C826C1F8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AFDE58-803A-4DDF-9692-AF82B050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51A5B0-C6DE-422F-9594-ED04D452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4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86086-E917-42F6-B870-F87251C7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379E-2A5C-4508-8E97-926516369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DAED7-7B79-49C1-A884-F27B681B1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21D77E-B0B2-48E7-A06E-17F3FBFD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9B8B3C-AA3E-4479-9150-D8631A5D3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94C445-C5A0-4BB2-B59A-35DF6D3A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69586B-B591-4E3A-A22B-3E667191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A527E2-7517-40BB-B961-C34F2CD8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70E6B-6DA5-4769-AC28-6BB21A48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E89B53-350A-4348-934F-78EBC8AF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C6A461-6567-4234-98FF-F3920A18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A63A09-908B-478F-ACDF-59820DE1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B0948A-FBC7-4E96-8962-669185BB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758D22-96B7-4175-ADF1-BBC01B27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C6086E-8F2D-4DE3-9FCA-96891408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8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3E104-112E-4D11-B081-46918CBF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5C5080-E3BC-4174-876C-3CF50D44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A86591-E3B1-4DC8-991F-7666DF1CB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B8E381-9606-4D99-943A-44BFA64D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B3589C-DAAC-4956-9533-658875A2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5C2331-D284-4D35-938B-1654B42E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4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1CCDC-7162-4D66-91AD-A6CD845A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C320D4-6441-43F8-A700-B33194E99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F5D144-BB84-4B4F-9F5C-554AD5D01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94BBF1-9621-474A-A411-828F1602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A2C301-99D6-4370-A611-58F1A68D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E690B9-B761-4861-B55F-8F4CB2E1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27B9-C946-4250-8189-FDD2F53C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A95E9E-5290-4D6F-8D8C-5C35E2A81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49EBA-EC9E-4D25-A916-F8716D38D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9B9F-8BE3-4FB9-B95E-ABE2036638C2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3CAC-643B-496D-AE60-BE56B2392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D2A6F-AEA4-474E-8C19-9A7C66A8A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714AD-174B-4B95-A3F9-6A76CAEE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2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9A663-EAB2-49B3-8494-7279AEF0A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D2C8DF-DAD2-4020-B8BA-267D5BA18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CA2E45-BA31-49D7-B6F9-DB4633A5D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C38346-6D78-42A8-B713-DA21CBEC3742}"/>
              </a:ext>
            </a:extLst>
          </p:cNvPr>
          <p:cNvSpPr/>
          <p:nvPr/>
        </p:nvSpPr>
        <p:spPr>
          <a:xfrm>
            <a:off x="2382129" y="174666"/>
            <a:ext cx="7427742" cy="77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CE9943-CA95-440C-8289-739D286E987A}"/>
              </a:ext>
            </a:extLst>
          </p:cNvPr>
          <p:cNvSpPr/>
          <p:nvPr/>
        </p:nvSpPr>
        <p:spPr>
          <a:xfrm>
            <a:off x="8035673" y="4422176"/>
            <a:ext cx="3394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9A77D-BBD4-48B1-8181-062F295E1F2F}"/>
              </a:ext>
            </a:extLst>
          </p:cNvPr>
          <p:cNvSpPr/>
          <p:nvPr/>
        </p:nvSpPr>
        <p:spPr>
          <a:xfrm>
            <a:off x="3048000" y="21655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ФЭМП в средней группе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«Весенние хлопоты»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9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DD8C2-1675-44E0-8DA9-F95DBD6F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64E5B-D6A6-4AE8-9C0E-46C751F9F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7199E4-21B5-42F7-978D-454D98157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D856B0-8537-4F81-B0CA-3EF534354B47}"/>
              </a:ext>
            </a:extLst>
          </p:cNvPr>
          <p:cNvSpPr/>
          <p:nvPr/>
        </p:nvSpPr>
        <p:spPr>
          <a:xfrm>
            <a:off x="180535" y="142079"/>
            <a:ext cx="118309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Задачка «В гостях у пчелы».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Пролетела сорока по лесу и сообщила, что пчелы будут зверей медом угощать. Первым к улью прибежал медведь с бочонком. За ним прискакала белочка с кружкой.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Третьим примчался заяц с миской. Затем пришла лиса с кувшином, а последним приковылял волк.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Перечислите всех, кто прибежал к улью. Сколько их всего?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Каким по счету примчался к улью заяц? А белка?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Каким по счету приковылял волк?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кого была самая маленькая посуда?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кого была самая большая посуда? А вот и лучик нашёлся.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C947BB0-854F-4041-8FBD-9E8B11C0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754" flipH="1">
            <a:off x="9118374" y="1782770"/>
            <a:ext cx="1838765" cy="17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10537F7-861F-4182-9E24-9830EC16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" y="2970366"/>
            <a:ext cx="1810629" cy="17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6C244915-8072-48E7-BCBE-16D36910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33" y="3594060"/>
            <a:ext cx="2383736" cy="310079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D6F79B5F-2430-4BBD-A2A1-5796BD0CC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5324" r="6993" b="7076"/>
          <a:stretch/>
        </p:blipFill>
        <p:spPr bwMode="auto">
          <a:xfrm>
            <a:off x="3944825" y="4824493"/>
            <a:ext cx="1778015" cy="185152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C36A66AE-E5C3-4EC3-B798-5A84471A9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2705" r="9106" b="5955"/>
          <a:stretch/>
        </p:blipFill>
        <p:spPr bwMode="auto">
          <a:xfrm>
            <a:off x="3786678" y="5837411"/>
            <a:ext cx="489612" cy="4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8EB9BA2D-02FF-41F1-9653-FBAC41605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5" r="32003"/>
          <a:stretch/>
        </p:blipFill>
        <p:spPr bwMode="auto">
          <a:xfrm>
            <a:off x="5799976" y="4491964"/>
            <a:ext cx="1344434" cy="221297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36882A48-7D97-4AC4-A34E-3FDAE747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58" y="5846504"/>
            <a:ext cx="729614" cy="4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6A43BD43-724F-40BE-BF9B-7F6C2468F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1" b="16599"/>
          <a:stretch/>
        </p:blipFill>
        <p:spPr bwMode="auto">
          <a:xfrm flipH="1">
            <a:off x="7270731" y="4212515"/>
            <a:ext cx="2091072" cy="252453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>
            <a:extLst>
              <a:ext uri="{FF2B5EF4-FFF2-40B4-BE49-F238E27FC236}">
                <a16:creationId xmlns:a16="http://schemas.microsoft.com/office/drawing/2014/main" id="{6BD063AC-D0F9-4B8A-9859-ED6C3609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88" y="4107891"/>
            <a:ext cx="2578880" cy="258696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E5B03308-672D-4D07-B3E8-0AE850A4FA82}"/>
              </a:ext>
            </a:extLst>
          </p:cNvPr>
          <p:cNvSpPr/>
          <p:nvPr/>
        </p:nvSpPr>
        <p:spPr>
          <a:xfrm rot="19237700">
            <a:off x="7754679" y="1510446"/>
            <a:ext cx="261894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40F0E-9BE7-4F9F-8CCA-7082689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4F442-4523-4D86-9237-FBC3A1E4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148557-7050-4836-863D-97BB17CD0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-19648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17C3A3-C6BF-49A7-B6AB-32BD3296A2DC}"/>
              </a:ext>
            </a:extLst>
          </p:cNvPr>
          <p:cNvSpPr/>
          <p:nvPr/>
        </p:nvSpPr>
        <p:spPr>
          <a:xfrm>
            <a:off x="323557" y="175092"/>
            <a:ext cx="8693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задание «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Разукрашки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каждого ребенка листок с заданием)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Раскрасьте только круглые предметы.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Раскрасьте только прямоугольные предметы.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Раскрасьте предметы, которые быстро двигаются.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и еще лучик нашёлся!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FF127C3-BF0B-48F8-92FB-661F37F1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8" t="40821" r="14743" b="32513"/>
          <a:stretch/>
        </p:blipFill>
        <p:spPr bwMode="auto">
          <a:xfrm>
            <a:off x="4244046" y="2249021"/>
            <a:ext cx="1899138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16F616A-7067-4422-B489-06626D6BF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2" t="47386" r="48417" b="35384"/>
          <a:stretch/>
        </p:blipFill>
        <p:spPr bwMode="auto">
          <a:xfrm>
            <a:off x="9455246" y="154700"/>
            <a:ext cx="2259037" cy="22862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9C981AE-189D-4075-9302-FE8C59963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77759" r="64899" b="2755"/>
          <a:stretch/>
        </p:blipFill>
        <p:spPr bwMode="auto">
          <a:xfrm>
            <a:off x="6772568" y="818221"/>
            <a:ext cx="1975924" cy="20148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D2DD297-5597-456B-8AE9-2076055E8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23378" r="69647" b="40471"/>
          <a:stretch/>
        </p:blipFill>
        <p:spPr bwMode="auto">
          <a:xfrm>
            <a:off x="663526" y="2304117"/>
            <a:ext cx="1856936" cy="24794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5A06FAF-E769-4351-B922-E1100063E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349" r="48444" b="76004"/>
          <a:stretch/>
        </p:blipFill>
        <p:spPr bwMode="auto">
          <a:xfrm>
            <a:off x="2695136" y="4404434"/>
            <a:ext cx="4434302" cy="20148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D0148E6-52F6-41C4-869E-A65A6AA52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2" t="69172" r="25133" b="3907"/>
          <a:stretch/>
        </p:blipFill>
        <p:spPr bwMode="auto">
          <a:xfrm>
            <a:off x="8519162" y="3860355"/>
            <a:ext cx="2727959" cy="18463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8D6AAAC2-4E60-47C1-AD7D-585191B83F31}"/>
              </a:ext>
            </a:extLst>
          </p:cNvPr>
          <p:cNvSpPr/>
          <p:nvPr/>
        </p:nvSpPr>
        <p:spPr>
          <a:xfrm>
            <a:off x="3227216" y="2114084"/>
            <a:ext cx="449051" cy="214485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FD29F-E2E2-45DB-A40B-F2D0B1EB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09AD3-DE52-44CB-AE09-305CDA1C7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0C1F9C-1113-4B71-A144-847AB345B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35CDC1-735A-47F9-B503-5A5138D2D2D4}"/>
              </a:ext>
            </a:extLst>
          </p:cNvPr>
          <p:cNvSpPr/>
          <p:nvPr/>
        </p:nvSpPr>
        <p:spPr>
          <a:xfrm>
            <a:off x="335280" y="365125"/>
            <a:ext cx="11521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нашлись все потерянные лучики у нашего солнышка! Ребята, лучики то мы с вами нашли, только что же получается: солнышко отдельно от лучиков светить ярко не сможет. Как же быть?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риклеить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вот и подошло к концу наше путешествие.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900B24D-E2D2-4145-8EA7-31017C2BB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7"/>
          <a:stretch/>
        </p:blipFill>
        <p:spPr bwMode="auto">
          <a:xfrm>
            <a:off x="3910818" y="2961488"/>
            <a:ext cx="2185182" cy="21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4AC7B24E-41ED-4AB0-BF38-D153C015FC9B}"/>
              </a:ext>
            </a:extLst>
          </p:cNvPr>
          <p:cNvSpPr/>
          <p:nvPr/>
        </p:nvSpPr>
        <p:spPr>
          <a:xfrm rot="19237700">
            <a:off x="3348053" y="1723556"/>
            <a:ext cx="552004" cy="1824498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B3FFB41-17E6-47AD-943B-CAE7AE04F96A}"/>
              </a:ext>
            </a:extLst>
          </p:cNvPr>
          <p:cNvSpPr/>
          <p:nvPr/>
        </p:nvSpPr>
        <p:spPr>
          <a:xfrm rot="14563414">
            <a:off x="2667361" y="3757012"/>
            <a:ext cx="562764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B0CC7F7-1EED-4AAD-937E-C565272055C1}"/>
              </a:ext>
            </a:extLst>
          </p:cNvPr>
          <p:cNvSpPr/>
          <p:nvPr/>
        </p:nvSpPr>
        <p:spPr>
          <a:xfrm rot="14768902">
            <a:off x="6850771" y="2163759"/>
            <a:ext cx="567752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F407316-685A-4C85-B332-5DCE4DE17747}"/>
              </a:ext>
            </a:extLst>
          </p:cNvPr>
          <p:cNvSpPr/>
          <p:nvPr/>
        </p:nvSpPr>
        <p:spPr>
          <a:xfrm>
            <a:off x="4872610" y="5154083"/>
            <a:ext cx="559806" cy="1581131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9362CE7-A6EE-4051-8B4D-AD21D0F41743}"/>
              </a:ext>
            </a:extLst>
          </p:cNvPr>
          <p:cNvSpPr/>
          <p:nvPr/>
        </p:nvSpPr>
        <p:spPr>
          <a:xfrm>
            <a:off x="4802526" y="1947536"/>
            <a:ext cx="449051" cy="1021983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57EDBCC-37E1-4B0C-AE08-4AD94417BD3D}"/>
              </a:ext>
            </a:extLst>
          </p:cNvPr>
          <p:cNvSpPr/>
          <p:nvPr/>
        </p:nvSpPr>
        <p:spPr>
          <a:xfrm rot="17114406">
            <a:off x="6915027" y="3380049"/>
            <a:ext cx="594005" cy="2446624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A53B7A3-5A55-4CF1-982E-511408ADD8EC}"/>
              </a:ext>
            </a:extLst>
          </p:cNvPr>
          <p:cNvSpPr/>
          <p:nvPr/>
        </p:nvSpPr>
        <p:spPr>
          <a:xfrm rot="17127664">
            <a:off x="2547055" y="2430060"/>
            <a:ext cx="569904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6D500EB-C9EC-495B-BFF8-6CDBE30B802D}"/>
              </a:ext>
            </a:extLst>
          </p:cNvPr>
          <p:cNvSpPr/>
          <p:nvPr/>
        </p:nvSpPr>
        <p:spPr>
          <a:xfrm rot="2189853">
            <a:off x="6049020" y="1663674"/>
            <a:ext cx="552004" cy="1824498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10BF3DE-E8D8-44AE-828E-0BC48CC42916}"/>
              </a:ext>
            </a:extLst>
          </p:cNvPr>
          <p:cNvSpPr/>
          <p:nvPr/>
        </p:nvSpPr>
        <p:spPr>
          <a:xfrm rot="18592656">
            <a:off x="6125922" y="4561779"/>
            <a:ext cx="594005" cy="1940179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62AAA97-485C-4DB6-A3EE-2921261C5509}"/>
              </a:ext>
            </a:extLst>
          </p:cNvPr>
          <p:cNvSpPr/>
          <p:nvPr/>
        </p:nvSpPr>
        <p:spPr>
          <a:xfrm rot="13156380">
            <a:off x="3505992" y="4721857"/>
            <a:ext cx="594005" cy="207461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FD29F-E2E2-45DB-A40B-F2D0B1EB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09AD3-DE52-44CB-AE09-305CDA1C7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0C1F9C-1113-4B71-A144-847AB345B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4713CE-D506-4385-8825-31AAACD6E506}"/>
              </a:ext>
            </a:extLst>
          </p:cNvPr>
          <p:cNvSpPr/>
          <p:nvPr/>
        </p:nvSpPr>
        <p:spPr>
          <a:xfrm>
            <a:off x="290732" y="12102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задания понравились больше всего?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были самыми легкими?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показались наиболее трудными?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2FAA50F9-7FA6-41CF-9B98-0B45DB3C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29" y="2058024"/>
            <a:ext cx="4459458" cy="44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7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07B38-4CB4-4D6F-961C-AAD7B58D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6BD848-1F1E-4D82-9BCC-77FF7F22E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46CE67-A162-4E37-BA07-4A59C0CB2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1DF0ED-9AD3-4478-BF65-AF550FA4D74C}"/>
              </a:ext>
            </a:extLst>
          </p:cNvPr>
          <p:cNvSpPr/>
          <p:nvPr/>
        </p:nvSpPr>
        <p:spPr>
          <a:xfrm>
            <a:off x="124264" y="233649"/>
            <a:ext cx="11943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- то к нам в гости стучится. 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Здравствуйте, ребята. Я – солнечный зайчик! А вы знаете, что уже весна пришла?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Ну, конечно же солнечный зайчик, наши дети её сразу узнали по приметам.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AB51F6-6E6C-44F3-8A73-87BCB06EA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4" r="18051"/>
          <a:stretch/>
        </p:blipFill>
        <p:spPr bwMode="auto">
          <a:xfrm flipH="1">
            <a:off x="124264" y="3843574"/>
            <a:ext cx="1531034" cy="29155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42688CE-9926-4054-9DBF-C206C6D9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77" y="1706655"/>
            <a:ext cx="6756321" cy="46940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3B265E-F60A-49E2-9EFB-9D51DC5CBD17}"/>
              </a:ext>
            </a:extLst>
          </p:cNvPr>
          <p:cNvSpPr/>
          <p:nvPr/>
        </p:nvSpPr>
        <p:spPr>
          <a:xfrm>
            <a:off x="124264" y="1144588"/>
            <a:ext cx="10412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Весной ярко светит солнце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Набухают почки;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Травка зеленеет;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надевают легкую одежду;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Появляются первые подснежники;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Медведи просыпаются ото сна;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Птицы возвращаются в родные края.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я вам от солнышка привет принес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вот это письмо.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259076C-CCC0-4411-89FE-894A4D88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23" y="4237858"/>
            <a:ext cx="2423883" cy="19391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4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12806-14C8-4B43-9D4A-2B390290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18D3-0E9F-4AC8-A2FB-086248E60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8AAE5B-4E93-4589-8D66-8EA0CD4CC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65120D-B7F1-41FD-8245-FD45E6FD5F6C}"/>
              </a:ext>
            </a:extLst>
          </p:cNvPr>
          <p:cNvSpPr/>
          <p:nvPr/>
        </p:nvSpPr>
        <p:spPr>
          <a:xfrm>
            <a:off x="381000" y="534605"/>
            <a:ext cx="11422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Спасибо, зайчишка, сейчас прочитаем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ECFDEC-5341-43C2-8500-2561DB804F87}"/>
              </a:ext>
            </a:extLst>
          </p:cNvPr>
          <p:cNvSpPr/>
          <p:nvPr/>
        </p:nvSpPr>
        <p:spPr>
          <a:xfrm>
            <a:off x="216876" y="1206960"/>
            <a:ext cx="6441831" cy="33621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25B8F09-828C-43BD-8494-B4A2B2D46F4F}"/>
              </a:ext>
            </a:extLst>
          </p:cNvPr>
          <p:cNvSpPr/>
          <p:nvPr/>
        </p:nvSpPr>
        <p:spPr>
          <a:xfrm>
            <a:off x="562708" y="1489533"/>
            <a:ext cx="6095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“Здравствуйте мои дорогие ребятишки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Девчонки и мальчишки.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мной приключилась беда –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Разбежались мои лучики - кто куда.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уж мне помогите,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проказников моих отыщите!”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FAB06E-7B7F-44C0-ADEC-7E56CBFE4CA4}"/>
              </a:ext>
            </a:extLst>
          </p:cNvPr>
          <p:cNvSpPr/>
          <p:nvPr/>
        </p:nvSpPr>
        <p:spPr>
          <a:xfrm>
            <a:off x="381000" y="5492398"/>
            <a:ext cx="7734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что, ребята, поможем солнышку, отыщем его лучики?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Отправляемся друзья! Отставать никак нельзя!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B57F09-CA63-4F25-B683-88CDD729D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2" t="8538" r="13059" b="8596"/>
          <a:stretch/>
        </p:blipFill>
        <p:spPr bwMode="auto">
          <a:xfrm flipH="1">
            <a:off x="8146367" y="151586"/>
            <a:ext cx="3588433" cy="33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1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C3DF7-23F0-4D43-8C4B-54329791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CF8C9-7698-4547-A549-08AAEE098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7B3350-D98A-4932-8210-04F81A854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A9345A-0DB2-4A09-96B3-7FA35D201A99}"/>
              </a:ext>
            </a:extLst>
          </p:cNvPr>
          <p:cNvSpPr/>
          <p:nvPr/>
        </p:nvSpPr>
        <p:spPr>
          <a:xfrm>
            <a:off x="234461" y="147812"/>
            <a:ext cx="88673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«Сосчитай сколько тучек?»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 прилетела ещё одна сколько стало? (5)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получилось число 5? (к четырем прибавили ещё одну, получилось пять).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 улетело, сколько тучек? (2)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осталось? (3)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Рассердились тучки, и пошёл дождик. Давайте покажем как сердится тучка.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и первый лучик нашёлся!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лако 5">
            <a:extLst>
              <a:ext uri="{FF2B5EF4-FFF2-40B4-BE49-F238E27FC236}">
                <a16:creationId xmlns:a16="http://schemas.microsoft.com/office/drawing/2014/main" id="{A8366778-244C-42E6-9182-62F17BC29C74}"/>
              </a:ext>
            </a:extLst>
          </p:cNvPr>
          <p:cNvSpPr/>
          <p:nvPr/>
        </p:nvSpPr>
        <p:spPr>
          <a:xfrm>
            <a:off x="152694" y="2657235"/>
            <a:ext cx="2166424" cy="122388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982FB5CB-2FC2-4126-9582-FB113F789E9B}"/>
              </a:ext>
            </a:extLst>
          </p:cNvPr>
          <p:cNvSpPr/>
          <p:nvPr/>
        </p:nvSpPr>
        <p:spPr>
          <a:xfrm>
            <a:off x="9429166" y="2611894"/>
            <a:ext cx="2166424" cy="122388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69FCD891-2ACD-4191-B3BC-0BAAF13494F6}"/>
              </a:ext>
            </a:extLst>
          </p:cNvPr>
          <p:cNvSpPr/>
          <p:nvPr/>
        </p:nvSpPr>
        <p:spPr>
          <a:xfrm>
            <a:off x="7110048" y="2611894"/>
            <a:ext cx="2166424" cy="122388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F90DD7DE-E163-4262-8AD9-E7B7786948A1}"/>
              </a:ext>
            </a:extLst>
          </p:cNvPr>
          <p:cNvSpPr/>
          <p:nvPr/>
        </p:nvSpPr>
        <p:spPr>
          <a:xfrm>
            <a:off x="4790930" y="2657235"/>
            <a:ext cx="2166424" cy="122388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id="{94A5D712-2F34-47D8-AD1F-C7EC594A36AF}"/>
              </a:ext>
            </a:extLst>
          </p:cNvPr>
          <p:cNvSpPr/>
          <p:nvPr/>
        </p:nvSpPr>
        <p:spPr>
          <a:xfrm>
            <a:off x="2471812" y="2657235"/>
            <a:ext cx="2166424" cy="122388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4" name="Picture 18">
            <a:extLst>
              <a:ext uri="{FF2B5EF4-FFF2-40B4-BE49-F238E27FC236}">
                <a16:creationId xmlns:a16="http://schemas.microsoft.com/office/drawing/2014/main" id="{A4285D96-2CCE-4E8F-BE66-6CCAF93F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4" y="4200016"/>
            <a:ext cx="1684577" cy="18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AB818C04-DCC6-4BC5-A645-46A6D0E9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33" y="4143778"/>
            <a:ext cx="1735941" cy="19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5044EFE8-2363-40D3-A8A8-34659297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36" y="4158828"/>
            <a:ext cx="1684577" cy="18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AEA68954-A3EA-4417-831D-AA89ED03B29D}"/>
              </a:ext>
            </a:extLst>
          </p:cNvPr>
          <p:cNvSpPr/>
          <p:nvPr/>
        </p:nvSpPr>
        <p:spPr>
          <a:xfrm rot="1389258">
            <a:off x="10430912" y="227207"/>
            <a:ext cx="261894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5197F-7026-4ECB-8F26-38FF2B3A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F2FCF-901A-4081-AD1A-5D894113F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F6FA17-54C0-4097-BD45-1E034DF0E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62585C-65A8-452C-B216-882C174C4670}"/>
              </a:ext>
            </a:extLst>
          </p:cNvPr>
          <p:cNvSpPr/>
          <p:nvPr/>
        </p:nvSpPr>
        <p:spPr>
          <a:xfrm>
            <a:off x="236806" y="194409"/>
            <a:ext cx="11718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сейчас с вами будем искать предметы различной формы. Вот стоят корзины с изображением формы круга, квадрата, треугольника и прямоугольника. Все, что есть круглое в нашей комнате, найдите и принесите в корзину с изображением круга, квадратное – в корзину с изображением квадрата,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67241A-DBCB-43FF-9FAD-BF9CBE258A0D}"/>
              </a:ext>
            </a:extLst>
          </p:cNvPr>
          <p:cNvSpPr/>
          <p:nvPr/>
        </p:nvSpPr>
        <p:spPr>
          <a:xfrm>
            <a:off x="347003" y="6176963"/>
            <a:ext cx="11006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Молодцы, ребята! Справились! А вот и второй лучик нашёлся! А мы отправляемся дальше!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DAD1DA-FBB5-4A4F-B70D-8DAC09360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410" r="7402" b="11795"/>
          <a:stretch/>
        </p:blipFill>
        <p:spPr bwMode="auto">
          <a:xfrm>
            <a:off x="431139" y="1249450"/>
            <a:ext cx="1380264" cy="137672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1F300308-862C-4300-8535-C0658AB3D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8" t="24474" r="21682" b="46487"/>
          <a:stretch/>
        </p:blipFill>
        <p:spPr bwMode="auto">
          <a:xfrm>
            <a:off x="7317417" y="1375829"/>
            <a:ext cx="1317781" cy="153268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7C18FE63-240D-43C6-BA26-FB34D1979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0" b="75887"/>
          <a:stretch/>
        </p:blipFill>
        <p:spPr bwMode="auto">
          <a:xfrm>
            <a:off x="3234389" y="2899324"/>
            <a:ext cx="1317781" cy="127272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46C4494-8023-41F5-9B17-C88AA54DF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20338" r="59185" b="55549"/>
          <a:stretch/>
        </p:blipFill>
        <p:spPr bwMode="auto">
          <a:xfrm>
            <a:off x="8962964" y="2998674"/>
            <a:ext cx="1434905" cy="138584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4FB17FB1-69F8-4049-B5FE-3F4AF0E5D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1" t="51323" r="38349" b="24564"/>
          <a:stretch/>
        </p:blipFill>
        <p:spPr bwMode="auto">
          <a:xfrm>
            <a:off x="2510067" y="1319345"/>
            <a:ext cx="1317781" cy="127272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EA04D875-FEE6-461D-9B88-DA081CF37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9" t="65920" r="61905" b="9707"/>
          <a:stretch/>
        </p:blipFill>
        <p:spPr bwMode="auto">
          <a:xfrm>
            <a:off x="5153564" y="1405998"/>
            <a:ext cx="1562459" cy="14879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DA54FB7A-CD67-4787-A641-4DF6BEFC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24" y="3721552"/>
            <a:ext cx="2403186" cy="160212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5265C8A6-651A-4955-B5F0-57800AB0D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9" t="64351" r="3192" b="2223"/>
          <a:stretch/>
        </p:blipFill>
        <p:spPr bwMode="auto">
          <a:xfrm>
            <a:off x="801928" y="2955242"/>
            <a:ext cx="1375690" cy="13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CB35A7A0-2CEF-41A9-8EE9-42684750C3E0}"/>
              </a:ext>
            </a:extLst>
          </p:cNvPr>
          <p:cNvSpPr/>
          <p:nvPr/>
        </p:nvSpPr>
        <p:spPr>
          <a:xfrm rot="20829100">
            <a:off x="11533411" y="1497864"/>
            <a:ext cx="261894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315BC3-3E63-4356-A12A-490A86F90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4" t="60125" r="40729" b="16514"/>
          <a:stretch/>
        </p:blipFill>
        <p:spPr bwMode="auto">
          <a:xfrm>
            <a:off x="8989879" y="1170350"/>
            <a:ext cx="1790134" cy="16021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8ACD07F-49BB-48B7-A3DE-C8E01993C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6994" r="20380" b="3828"/>
          <a:stretch/>
        </p:blipFill>
        <p:spPr bwMode="auto">
          <a:xfrm>
            <a:off x="1745518" y="4442869"/>
            <a:ext cx="2217561" cy="16564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C999ABD1-857C-4E5F-84E4-EB16E6EAE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6994" r="20380" b="3828"/>
          <a:stretch/>
        </p:blipFill>
        <p:spPr bwMode="auto">
          <a:xfrm>
            <a:off x="8459183" y="4426230"/>
            <a:ext cx="2217561" cy="16564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47F1BB-54F5-4998-86BC-94FCBBC9145A}"/>
              </a:ext>
            </a:extLst>
          </p:cNvPr>
          <p:cNvSpPr/>
          <p:nvPr/>
        </p:nvSpPr>
        <p:spPr>
          <a:xfrm>
            <a:off x="9114822" y="5078659"/>
            <a:ext cx="906281" cy="802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DD06EC2-C5B6-4AFE-9145-DD40D2BBE04B}"/>
              </a:ext>
            </a:extLst>
          </p:cNvPr>
          <p:cNvSpPr/>
          <p:nvPr/>
        </p:nvSpPr>
        <p:spPr>
          <a:xfrm>
            <a:off x="2413148" y="5130037"/>
            <a:ext cx="894315" cy="8172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0000"/>
              </a:highlight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2F16300-3E34-44D8-8C49-CFF61619D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410" r="7402" b="11795"/>
          <a:stretch/>
        </p:blipFill>
        <p:spPr bwMode="auto">
          <a:xfrm>
            <a:off x="2242922" y="4475572"/>
            <a:ext cx="1380264" cy="137672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FCB9B1B5-4B73-4584-B0D0-382ED40F4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1" t="51323" r="38349" b="24564"/>
          <a:stretch/>
        </p:blipFill>
        <p:spPr bwMode="auto">
          <a:xfrm>
            <a:off x="2466430" y="4623314"/>
            <a:ext cx="1317781" cy="127272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F5AF3F05-D08E-46B7-A71B-B46F6DD13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0" b="75887"/>
          <a:stretch/>
        </p:blipFill>
        <p:spPr bwMode="auto">
          <a:xfrm>
            <a:off x="2165579" y="4668437"/>
            <a:ext cx="1317781" cy="127272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A37E6A5E-29BB-4C06-8223-3E67E2709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8" t="24474" r="21682" b="46487"/>
          <a:stretch/>
        </p:blipFill>
        <p:spPr bwMode="auto">
          <a:xfrm>
            <a:off x="2515817" y="4596984"/>
            <a:ext cx="1317781" cy="153268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F2DA51A1-743A-4AEB-BD4D-91E89882A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20338" r="59185" b="55549"/>
          <a:stretch/>
        </p:blipFill>
        <p:spPr bwMode="auto">
          <a:xfrm>
            <a:off x="2392943" y="4587867"/>
            <a:ext cx="1434905" cy="138584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70E8A960-4AB1-4D23-94B1-409C7F3F3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9" t="64351" r="3192" b="2223"/>
          <a:stretch/>
        </p:blipFill>
        <p:spPr bwMode="auto">
          <a:xfrm>
            <a:off x="8989879" y="4668437"/>
            <a:ext cx="1375690" cy="13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CBA0DAE0-6C05-43C4-93DE-F0F7BF5F0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9" t="65920" r="61905" b="9707"/>
          <a:stretch/>
        </p:blipFill>
        <p:spPr bwMode="auto">
          <a:xfrm>
            <a:off x="8616955" y="4709216"/>
            <a:ext cx="1562459" cy="14879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4874BA96-5422-47A0-BA3E-64FAB545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54" y="4464897"/>
            <a:ext cx="2403186" cy="160212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C8374633-3B48-4AC3-BD8A-62F9F3C8D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4" t="60125" r="40729" b="16514"/>
          <a:stretch/>
        </p:blipFill>
        <p:spPr bwMode="auto">
          <a:xfrm>
            <a:off x="9077052" y="4431807"/>
            <a:ext cx="1790134" cy="16021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53893-9824-4285-AEDD-7E87E5AC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23B83-60A7-48E4-9551-93F8E561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A7957E-D548-4C77-805E-7B9AFE977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E9F30B-3811-4A0B-9F97-CED8B243AFF1}"/>
              </a:ext>
            </a:extLst>
          </p:cNvPr>
          <p:cNvSpPr/>
          <p:nvPr/>
        </p:nvSpPr>
        <p:spPr>
          <a:xfrm>
            <a:off x="194603" y="150743"/>
            <a:ext cx="11802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Смотрите, ребята, мы с вами оказались в королевстве феи-Считалочки, ой, да тут злой пёс сидит, не хочет нас пускать. Что же делать? Ребята, а что же еще может расположить к нам собаку?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мы подарим ему ласковые слова, ему будет приятно и он нас пропустит! (пёсик добрый, хороший, ласковый, красивый, замечательный, славный, заботливый, преданный). Вот у нас и получилось, пропустил нас пёсик! Вот и ещё лучик нашёлся!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72F209-328B-4828-9327-1E1F9F576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25603"/>
          <a:stretch/>
        </p:blipFill>
        <p:spPr bwMode="auto">
          <a:xfrm flipH="1">
            <a:off x="379635" y="2560768"/>
            <a:ext cx="2464191" cy="30918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D1CDAD3-52BB-4CB1-9139-84C65625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01" y="1805462"/>
            <a:ext cx="3921436" cy="490179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5281D10-7FC5-4903-A2CC-5B92E167A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5526" y="3652856"/>
            <a:ext cx="4278337" cy="28646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6C85B4F-7E38-4A88-A721-9AC1A759C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2198" r="11756" b="2198"/>
          <a:stretch/>
        </p:blipFill>
        <p:spPr bwMode="auto">
          <a:xfrm>
            <a:off x="7990086" y="3451792"/>
            <a:ext cx="2663483" cy="32667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DB445BE7-A0AC-4DE7-A2EC-CF6611BCC691}"/>
              </a:ext>
            </a:extLst>
          </p:cNvPr>
          <p:cNvSpPr/>
          <p:nvPr/>
        </p:nvSpPr>
        <p:spPr>
          <a:xfrm rot="16383979">
            <a:off x="9551821" y="1194897"/>
            <a:ext cx="261894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EF4E5-70BE-474A-8611-99A00663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F3351-0B72-4500-A4B5-143D201D8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9EB262-42F2-463A-ABAC-F49D764B4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0C4E00-25D4-4102-B87F-4AB2A8518D02}"/>
              </a:ext>
            </a:extLst>
          </p:cNvPr>
          <p:cNvSpPr/>
          <p:nvPr/>
        </p:nvSpPr>
        <p:spPr>
          <a:xfrm>
            <a:off x="126609" y="234662"/>
            <a:ext cx="11718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фея-Считалочка уехала по делам, а числа 1,2,3,4 и 5 решили пока ее нет, немного пошалить и перепутались так, что забыли свои порядковые места. Давайте им поможем навести порядок?!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Молодцы, вы все сделали правильно! Вот и ещё лучик нашёлся!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36F1EE-05B6-49A3-BE00-BC30F55A7436}"/>
              </a:ext>
            </a:extLst>
          </p:cNvPr>
          <p:cNvSpPr/>
          <p:nvPr/>
        </p:nvSpPr>
        <p:spPr>
          <a:xfrm>
            <a:off x="478302" y="1690688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CF6622-356D-4470-A144-E42031D0E961}"/>
              </a:ext>
            </a:extLst>
          </p:cNvPr>
          <p:cNvSpPr/>
          <p:nvPr/>
        </p:nvSpPr>
        <p:spPr>
          <a:xfrm>
            <a:off x="2280141" y="1684496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ECDDC9-4315-4315-A0D4-76869A72CC06}"/>
              </a:ext>
            </a:extLst>
          </p:cNvPr>
          <p:cNvSpPr/>
          <p:nvPr/>
        </p:nvSpPr>
        <p:spPr>
          <a:xfrm>
            <a:off x="6031527" y="1690685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DDCA08-069D-43F8-BAF3-7241D3530711}"/>
              </a:ext>
            </a:extLst>
          </p:cNvPr>
          <p:cNvSpPr/>
          <p:nvPr/>
        </p:nvSpPr>
        <p:spPr>
          <a:xfrm>
            <a:off x="4081980" y="1690686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E6591E-FD70-4B82-8A67-5821306537C2}"/>
              </a:ext>
            </a:extLst>
          </p:cNvPr>
          <p:cNvSpPr/>
          <p:nvPr/>
        </p:nvSpPr>
        <p:spPr>
          <a:xfrm>
            <a:off x="7925976" y="1684497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694B52-4E48-466A-A9E9-483C3E1C8BE1}"/>
              </a:ext>
            </a:extLst>
          </p:cNvPr>
          <p:cNvSpPr/>
          <p:nvPr/>
        </p:nvSpPr>
        <p:spPr>
          <a:xfrm>
            <a:off x="460721" y="3690000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1DFE759-70D7-4601-8F4E-771D99B34E0B}"/>
              </a:ext>
            </a:extLst>
          </p:cNvPr>
          <p:cNvSpPr/>
          <p:nvPr/>
        </p:nvSpPr>
        <p:spPr>
          <a:xfrm>
            <a:off x="7925976" y="3670602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6B4DD9-8EBB-4380-94DD-17592D3795DC}"/>
              </a:ext>
            </a:extLst>
          </p:cNvPr>
          <p:cNvSpPr/>
          <p:nvPr/>
        </p:nvSpPr>
        <p:spPr>
          <a:xfrm>
            <a:off x="6031527" y="3711760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1C60ECD-BC6F-4DF3-B862-732423E984FB}"/>
              </a:ext>
            </a:extLst>
          </p:cNvPr>
          <p:cNvSpPr/>
          <p:nvPr/>
        </p:nvSpPr>
        <p:spPr>
          <a:xfrm>
            <a:off x="4097219" y="3711760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6B3771-9E2C-426D-AA77-FF4C50C43C86}"/>
              </a:ext>
            </a:extLst>
          </p:cNvPr>
          <p:cNvSpPr/>
          <p:nvPr/>
        </p:nvSpPr>
        <p:spPr>
          <a:xfrm>
            <a:off x="2278970" y="3670603"/>
            <a:ext cx="1237956" cy="1558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0F9DC6F-3C72-41DC-BFE4-E86924DD689F}"/>
              </a:ext>
            </a:extLst>
          </p:cNvPr>
          <p:cNvSpPr/>
          <p:nvPr/>
        </p:nvSpPr>
        <p:spPr>
          <a:xfrm rot="513867">
            <a:off x="10473756" y="2821957"/>
            <a:ext cx="261894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38008-732A-41F9-AF3D-5E38B483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15B94-39CE-4CEF-9974-FDADA66F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5AA5BA-4DCF-4659-B7C4-F7F1D330A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4635CB-4449-42A5-83B8-9DED44DCEF72}"/>
              </a:ext>
            </a:extLst>
          </p:cNvPr>
          <p:cNvSpPr/>
          <p:nvPr/>
        </p:nvSpPr>
        <p:spPr>
          <a:xfrm>
            <a:off x="300110" y="365125"/>
            <a:ext cx="11591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еще фея Считалочка нам оставила какое-то задание. Посмотрим?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 каждого ребенка карточка с заданием: сосчитать нарисованные предметы и получившиеся ответы соединить с цифрами). А вот и 4 лучик!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108A7D-9B86-4FB3-9160-EBE136C25ED5}"/>
              </a:ext>
            </a:extLst>
          </p:cNvPr>
          <p:cNvSpPr/>
          <p:nvPr/>
        </p:nvSpPr>
        <p:spPr>
          <a:xfrm>
            <a:off x="145365" y="5957957"/>
            <a:ext cx="8712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мы с вами выполняли задание феи, выглянуло солнышко.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а мы с вами отправляемся дальше.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BEC8127-9548-4591-83A6-B1B4533A4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25603"/>
          <a:stretch/>
        </p:blipFill>
        <p:spPr bwMode="auto">
          <a:xfrm flipH="1">
            <a:off x="506243" y="2055813"/>
            <a:ext cx="1913399" cy="24007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A6E22E3-B185-49A8-AC77-7DA7ACFF3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4" t="51978" r="1234" b="15574"/>
          <a:stretch/>
        </p:blipFill>
        <p:spPr bwMode="auto">
          <a:xfrm>
            <a:off x="3603260" y="1894697"/>
            <a:ext cx="2889738" cy="9376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AC266F7-3650-4F34-945D-D4A26067A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5324" r="3169" b="71487"/>
          <a:stretch/>
        </p:blipFill>
        <p:spPr bwMode="auto">
          <a:xfrm>
            <a:off x="8234289" y="2832326"/>
            <a:ext cx="3657600" cy="9166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7E817E8-6C2A-4F74-8B1D-B4C67C6F2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9931" r="23607" b="57380"/>
          <a:stretch/>
        </p:blipFill>
        <p:spPr bwMode="auto">
          <a:xfrm>
            <a:off x="8012985" y="1234234"/>
            <a:ext cx="2528082" cy="12193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3C0AB83-6B12-42D8-BC95-BB67B64E0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4229" r="56103" b="65949"/>
          <a:stretch/>
        </p:blipFill>
        <p:spPr bwMode="auto">
          <a:xfrm>
            <a:off x="3603260" y="3636839"/>
            <a:ext cx="1099451" cy="13255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771E765-4AFA-435C-B54C-DACFC21D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52034" r="6171" b="15926"/>
          <a:stretch/>
        </p:blipFill>
        <p:spPr bwMode="auto">
          <a:xfrm>
            <a:off x="5476464" y="4130955"/>
            <a:ext cx="3938895" cy="14450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C07402C1-A3F8-4C5B-8502-BC69A188CF63}"/>
              </a:ext>
            </a:extLst>
          </p:cNvPr>
          <p:cNvSpPr/>
          <p:nvPr/>
        </p:nvSpPr>
        <p:spPr>
          <a:xfrm>
            <a:off x="6522821" y="1176442"/>
            <a:ext cx="1016534" cy="79064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1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EB7E89C-3290-4EC4-A1B1-9EF9FCA5F51B}"/>
              </a:ext>
            </a:extLst>
          </p:cNvPr>
          <p:cNvSpPr/>
          <p:nvPr/>
        </p:nvSpPr>
        <p:spPr>
          <a:xfrm>
            <a:off x="5540911" y="3063911"/>
            <a:ext cx="1016534" cy="79064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78F4726-1466-45F8-A929-202DD54736DE}"/>
              </a:ext>
            </a:extLst>
          </p:cNvPr>
          <p:cNvSpPr/>
          <p:nvPr/>
        </p:nvSpPr>
        <p:spPr>
          <a:xfrm>
            <a:off x="2204636" y="4736267"/>
            <a:ext cx="1016534" cy="79064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5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DD4C5DE-E135-42B4-8206-11F7C6C46EF2}"/>
              </a:ext>
            </a:extLst>
          </p:cNvPr>
          <p:cNvSpPr/>
          <p:nvPr/>
        </p:nvSpPr>
        <p:spPr>
          <a:xfrm>
            <a:off x="10178316" y="4456565"/>
            <a:ext cx="1016534" cy="79064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3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C39087E-8BB8-4858-A7B1-C1700F366918}"/>
              </a:ext>
            </a:extLst>
          </p:cNvPr>
          <p:cNvSpPr/>
          <p:nvPr/>
        </p:nvSpPr>
        <p:spPr>
          <a:xfrm>
            <a:off x="11035900" y="1450731"/>
            <a:ext cx="1016534" cy="79064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2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E9ECA15D-802C-46A2-ADCC-6BC6B7DB6D60}"/>
              </a:ext>
            </a:extLst>
          </p:cNvPr>
          <p:cNvSpPr/>
          <p:nvPr/>
        </p:nvSpPr>
        <p:spPr>
          <a:xfrm>
            <a:off x="3039731" y="1508370"/>
            <a:ext cx="3473611" cy="2318042"/>
          </a:xfrm>
          <a:custGeom>
            <a:avLst/>
            <a:gdLst>
              <a:gd name="connsiteX0" fmla="*/ 3473611 w 3473611"/>
              <a:gd name="connsiteY0" fmla="*/ 25008 h 2318042"/>
              <a:gd name="connsiteX1" fmla="*/ 702275 w 3473611"/>
              <a:gd name="connsiteY1" fmla="*/ 39076 h 2318042"/>
              <a:gd name="connsiteX2" fmla="*/ 533463 w 3473611"/>
              <a:gd name="connsiteY2" fmla="*/ 81279 h 2318042"/>
              <a:gd name="connsiteX3" fmla="*/ 463124 w 3473611"/>
              <a:gd name="connsiteY3" fmla="*/ 109415 h 2318042"/>
              <a:gd name="connsiteX4" fmla="*/ 378718 w 3473611"/>
              <a:gd name="connsiteY4" fmla="*/ 151618 h 2318042"/>
              <a:gd name="connsiteX5" fmla="*/ 350583 w 3473611"/>
              <a:gd name="connsiteY5" fmla="*/ 193821 h 2318042"/>
              <a:gd name="connsiteX6" fmla="*/ 322447 w 3473611"/>
              <a:gd name="connsiteY6" fmla="*/ 221956 h 2318042"/>
              <a:gd name="connsiteX7" fmla="*/ 266177 w 3473611"/>
              <a:gd name="connsiteY7" fmla="*/ 348565 h 2318042"/>
              <a:gd name="connsiteX8" fmla="*/ 223974 w 3473611"/>
              <a:gd name="connsiteY8" fmla="*/ 432972 h 2318042"/>
              <a:gd name="connsiteX9" fmla="*/ 139567 w 3473611"/>
              <a:gd name="connsiteY9" fmla="*/ 531445 h 2318042"/>
              <a:gd name="connsiteX10" fmla="*/ 97364 w 3473611"/>
              <a:gd name="connsiteY10" fmla="*/ 629919 h 2318042"/>
              <a:gd name="connsiteX11" fmla="*/ 83297 w 3473611"/>
              <a:gd name="connsiteY11" fmla="*/ 686190 h 2318042"/>
              <a:gd name="connsiteX12" fmla="*/ 55161 w 3473611"/>
              <a:gd name="connsiteY12" fmla="*/ 728393 h 2318042"/>
              <a:gd name="connsiteX13" fmla="*/ 27026 w 3473611"/>
              <a:gd name="connsiteY13" fmla="*/ 1361439 h 2318042"/>
              <a:gd name="connsiteX14" fmla="*/ 55161 w 3473611"/>
              <a:gd name="connsiteY14" fmla="*/ 1403642 h 2318042"/>
              <a:gd name="connsiteX15" fmla="*/ 69229 w 3473611"/>
              <a:gd name="connsiteY15" fmla="*/ 1445845 h 2318042"/>
              <a:gd name="connsiteX16" fmla="*/ 97364 w 3473611"/>
              <a:gd name="connsiteY16" fmla="*/ 1544319 h 2318042"/>
              <a:gd name="connsiteX17" fmla="*/ 111432 w 3473611"/>
              <a:gd name="connsiteY17" fmla="*/ 1600590 h 2318042"/>
              <a:gd name="connsiteX18" fmla="*/ 139567 w 3473611"/>
              <a:gd name="connsiteY18" fmla="*/ 1642793 h 2318042"/>
              <a:gd name="connsiteX19" fmla="*/ 167703 w 3473611"/>
              <a:gd name="connsiteY19" fmla="*/ 1741267 h 2318042"/>
              <a:gd name="connsiteX20" fmla="*/ 181771 w 3473611"/>
              <a:gd name="connsiteY20" fmla="*/ 1839741 h 2318042"/>
              <a:gd name="connsiteX21" fmla="*/ 209906 w 3473611"/>
              <a:gd name="connsiteY21" fmla="*/ 1881944 h 2318042"/>
              <a:gd name="connsiteX22" fmla="*/ 223974 w 3473611"/>
              <a:gd name="connsiteY22" fmla="*/ 1938215 h 2318042"/>
              <a:gd name="connsiteX23" fmla="*/ 294312 w 3473611"/>
              <a:gd name="connsiteY23" fmla="*/ 2036688 h 2318042"/>
              <a:gd name="connsiteX24" fmla="*/ 364651 w 3473611"/>
              <a:gd name="connsiteY24" fmla="*/ 2107027 h 2318042"/>
              <a:gd name="connsiteX25" fmla="*/ 406854 w 3473611"/>
              <a:gd name="connsiteY25" fmla="*/ 2149230 h 2318042"/>
              <a:gd name="connsiteX26" fmla="*/ 477192 w 3473611"/>
              <a:gd name="connsiteY26" fmla="*/ 2247704 h 2318042"/>
              <a:gd name="connsiteX27" fmla="*/ 519395 w 3473611"/>
              <a:gd name="connsiteY27" fmla="*/ 2289907 h 2318042"/>
              <a:gd name="connsiteX28" fmla="*/ 547531 w 3473611"/>
              <a:gd name="connsiteY28" fmla="*/ 2318042 h 231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73611" h="2318042">
                <a:moveTo>
                  <a:pt x="3473611" y="25008"/>
                </a:moveTo>
                <a:cubicBezTo>
                  <a:pt x="2380011" y="-9165"/>
                  <a:pt x="2503688" y="-11811"/>
                  <a:pt x="702275" y="39076"/>
                </a:cubicBezTo>
                <a:cubicBezTo>
                  <a:pt x="644296" y="40714"/>
                  <a:pt x="587317" y="59737"/>
                  <a:pt x="533463" y="81279"/>
                </a:cubicBezTo>
                <a:cubicBezTo>
                  <a:pt x="510017" y="90658"/>
                  <a:pt x="485711" y="98122"/>
                  <a:pt x="463124" y="109415"/>
                </a:cubicBezTo>
                <a:cubicBezTo>
                  <a:pt x="354042" y="163956"/>
                  <a:pt x="484797" y="116258"/>
                  <a:pt x="378718" y="151618"/>
                </a:cubicBezTo>
                <a:cubicBezTo>
                  <a:pt x="369340" y="165686"/>
                  <a:pt x="361145" y="180619"/>
                  <a:pt x="350583" y="193821"/>
                </a:cubicBezTo>
                <a:cubicBezTo>
                  <a:pt x="342297" y="204178"/>
                  <a:pt x="329804" y="210920"/>
                  <a:pt x="322447" y="221956"/>
                </a:cubicBezTo>
                <a:cubicBezTo>
                  <a:pt x="298398" y="258029"/>
                  <a:pt x="283581" y="310275"/>
                  <a:pt x="266177" y="348565"/>
                </a:cubicBezTo>
                <a:cubicBezTo>
                  <a:pt x="253160" y="377202"/>
                  <a:pt x="239251" y="405474"/>
                  <a:pt x="223974" y="432972"/>
                </a:cubicBezTo>
                <a:cubicBezTo>
                  <a:pt x="197194" y="481176"/>
                  <a:pt x="182580" y="488432"/>
                  <a:pt x="139567" y="531445"/>
                </a:cubicBezTo>
                <a:cubicBezTo>
                  <a:pt x="114561" y="581458"/>
                  <a:pt x="111162" y="581625"/>
                  <a:pt x="97364" y="629919"/>
                </a:cubicBezTo>
                <a:cubicBezTo>
                  <a:pt x="92053" y="648509"/>
                  <a:pt x="90913" y="668419"/>
                  <a:pt x="83297" y="686190"/>
                </a:cubicBezTo>
                <a:cubicBezTo>
                  <a:pt x="76637" y="701730"/>
                  <a:pt x="64540" y="714325"/>
                  <a:pt x="55161" y="728393"/>
                </a:cubicBezTo>
                <a:cubicBezTo>
                  <a:pt x="-16809" y="1016273"/>
                  <a:pt x="-9568" y="922307"/>
                  <a:pt x="27026" y="1361439"/>
                </a:cubicBezTo>
                <a:cubicBezTo>
                  <a:pt x="28430" y="1378288"/>
                  <a:pt x="47600" y="1388520"/>
                  <a:pt x="55161" y="1403642"/>
                </a:cubicBezTo>
                <a:cubicBezTo>
                  <a:pt x="61793" y="1416905"/>
                  <a:pt x="64968" y="1431642"/>
                  <a:pt x="69229" y="1445845"/>
                </a:cubicBezTo>
                <a:cubicBezTo>
                  <a:pt x="79038" y="1478543"/>
                  <a:pt x="88382" y="1511384"/>
                  <a:pt x="97364" y="1544319"/>
                </a:cubicBezTo>
                <a:cubicBezTo>
                  <a:pt x="102451" y="1562972"/>
                  <a:pt x="103816" y="1582819"/>
                  <a:pt x="111432" y="1600590"/>
                </a:cubicBezTo>
                <a:cubicBezTo>
                  <a:pt x="118092" y="1616130"/>
                  <a:pt x="132006" y="1627671"/>
                  <a:pt x="139567" y="1642793"/>
                </a:cubicBezTo>
                <a:cubicBezTo>
                  <a:pt x="148177" y="1660012"/>
                  <a:pt x="165127" y="1727100"/>
                  <a:pt x="167703" y="1741267"/>
                </a:cubicBezTo>
                <a:cubicBezTo>
                  <a:pt x="173635" y="1773890"/>
                  <a:pt x="172243" y="1807981"/>
                  <a:pt x="181771" y="1839741"/>
                </a:cubicBezTo>
                <a:cubicBezTo>
                  <a:pt x="186629" y="1855935"/>
                  <a:pt x="200528" y="1867876"/>
                  <a:pt x="209906" y="1881944"/>
                </a:cubicBezTo>
                <a:cubicBezTo>
                  <a:pt x="214595" y="1900701"/>
                  <a:pt x="216358" y="1920444"/>
                  <a:pt x="223974" y="1938215"/>
                </a:cubicBezTo>
                <a:cubicBezTo>
                  <a:pt x="230234" y="1952823"/>
                  <a:pt x="290334" y="2032213"/>
                  <a:pt x="294312" y="2036688"/>
                </a:cubicBezTo>
                <a:cubicBezTo>
                  <a:pt x="316341" y="2061471"/>
                  <a:pt x="341205" y="2083581"/>
                  <a:pt x="364651" y="2107027"/>
                </a:cubicBezTo>
                <a:lnTo>
                  <a:pt x="406854" y="2149230"/>
                </a:lnTo>
                <a:cubicBezTo>
                  <a:pt x="429309" y="2216598"/>
                  <a:pt x="410436" y="2180948"/>
                  <a:pt x="477192" y="2247704"/>
                </a:cubicBezTo>
                <a:lnTo>
                  <a:pt x="519395" y="2289907"/>
                </a:lnTo>
                <a:lnTo>
                  <a:pt x="547531" y="2318042"/>
                </a:lnTo>
              </a:path>
            </a:pathLst>
          </a:cu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FDE2E9DA-40FF-43E2-BCA6-2E722C6DF03C}"/>
              </a:ext>
            </a:extLst>
          </p:cNvPr>
          <p:cNvSpPr/>
          <p:nvPr/>
        </p:nvSpPr>
        <p:spPr>
          <a:xfrm>
            <a:off x="10522128" y="1617785"/>
            <a:ext cx="535078" cy="84406"/>
          </a:xfrm>
          <a:custGeom>
            <a:avLst/>
            <a:gdLst>
              <a:gd name="connsiteX0" fmla="*/ 535078 w 535078"/>
              <a:gd name="connsiteY0" fmla="*/ 84406 h 84406"/>
              <a:gd name="connsiteX1" fmla="*/ 464740 w 535078"/>
              <a:gd name="connsiteY1" fmla="*/ 42203 h 84406"/>
              <a:gd name="connsiteX2" fmla="*/ 380334 w 535078"/>
              <a:gd name="connsiteY2" fmla="*/ 28135 h 84406"/>
              <a:gd name="connsiteX3" fmla="*/ 338130 w 535078"/>
              <a:gd name="connsiteY3" fmla="*/ 14067 h 84406"/>
              <a:gd name="connsiteX4" fmla="*/ 155250 w 535078"/>
              <a:gd name="connsiteY4" fmla="*/ 0 h 84406"/>
              <a:gd name="connsiteX5" fmla="*/ 42709 w 535078"/>
              <a:gd name="connsiteY5" fmla="*/ 42203 h 84406"/>
              <a:gd name="connsiteX6" fmla="*/ 506 w 535078"/>
              <a:gd name="connsiteY6" fmla="*/ 70338 h 84406"/>
              <a:gd name="connsiteX7" fmla="*/ 28641 w 535078"/>
              <a:gd name="connsiteY7" fmla="*/ 70338 h 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078" h="84406">
                <a:moveTo>
                  <a:pt x="535078" y="84406"/>
                </a:moveTo>
                <a:cubicBezTo>
                  <a:pt x="511632" y="70338"/>
                  <a:pt x="490436" y="51547"/>
                  <a:pt x="464740" y="42203"/>
                </a:cubicBezTo>
                <a:cubicBezTo>
                  <a:pt x="437934" y="32455"/>
                  <a:pt x="408178" y="34323"/>
                  <a:pt x="380334" y="28135"/>
                </a:cubicBezTo>
                <a:cubicBezTo>
                  <a:pt x="365858" y="24918"/>
                  <a:pt x="352844" y="15906"/>
                  <a:pt x="338130" y="14067"/>
                </a:cubicBezTo>
                <a:cubicBezTo>
                  <a:pt x="277462" y="6484"/>
                  <a:pt x="216210" y="4689"/>
                  <a:pt x="155250" y="0"/>
                </a:cubicBezTo>
                <a:cubicBezTo>
                  <a:pt x="24953" y="21715"/>
                  <a:pt x="106268" y="-8645"/>
                  <a:pt x="42709" y="42203"/>
                </a:cubicBezTo>
                <a:cubicBezTo>
                  <a:pt x="29507" y="52765"/>
                  <a:pt x="8067" y="55216"/>
                  <a:pt x="506" y="70338"/>
                </a:cubicBezTo>
                <a:cubicBezTo>
                  <a:pt x="-3688" y="78726"/>
                  <a:pt x="19263" y="70338"/>
                  <a:pt x="28641" y="70338"/>
                </a:cubicBezTo>
              </a:path>
            </a:pathLst>
          </a:cu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59BD5CD3-C0F9-4460-B494-728C91D69D40}"/>
              </a:ext>
            </a:extLst>
          </p:cNvPr>
          <p:cNvSpPr/>
          <p:nvPr/>
        </p:nvSpPr>
        <p:spPr>
          <a:xfrm>
            <a:off x="6499274" y="2785403"/>
            <a:ext cx="3756074" cy="1871935"/>
          </a:xfrm>
          <a:custGeom>
            <a:avLst/>
            <a:gdLst>
              <a:gd name="connsiteX0" fmla="*/ 0 w 3756074"/>
              <a:gd name="connsiteY0" fmla="*/ 0 h 1871935"/>
              <a:gd name="connsiteX1" fmla="*/ 112541 w 3756074"/>
              <a:gd name="connsiteY1" fmla="*/ 84406 h 1871935"/>
              <a:gd name="connsiteX2" fmla="*/ 154744 w 3756074"/>
              <a:gd name="connsiteY2" fmla="*/ 98474 h 1871935"/>
              <a:gd name="connsiteX3" fmla="*/ 211015 w 3756074"/>
              <a:gd name="connsiteY3" fmla="*/ 126609 h 1871935"/>
              <a:gd name="connsiteX4" fmla="*/ 253218 w 3756074"/>
              <a:gd name="connsiteY4" fmla="*/ 168812 h 1871935"/>
              <a:gd name="connsiteX5" fmla="*/ 295421 w 3756074"/>
              <a:gd name="connsiteY5" fmla="*/ 196948 h 1871935"/>
              <a:gd name="connsiteX6" fmla="*/ 337624 w 3756074"/>
              <a:gd name="connsiteY6" fmla="*/ 267286 h 1871935"/>
              <a:gd name="connsiteX7" fmla="*/ 393895 w 3756074"/>
              <a:gd name="connsiteY7" fmla="*/ 309489 h 1871935"/>
              <a:gd name="connsiteX8" fmla="*/ 464234 w 3756074"/>
              <a:gd name="connsiteY8" fmla="*/ 365760 h 1871935"/>
              <a:gd name="connsiteX9" fmla="*/ 534572 w 3756074"/>
              <a:gd name="connsiteY9" fmla="*/ 436099 h 1871935"/>
              <a:gd name="connsiteX10" fmla="*/ 604911 w 3756074"/>
              <a:gd name="connsiteY10" fmla="*/ 506437 h 1871935"/>
              <a:gd name="connsiteX11" fmla="*/ 661181 w 3756074"/>
              <a:gd name="connsiteY11" fmla="*/ 604911 h 1871935"/>
              <a:gd name="connsiteX12" fmla="*/ 731520 w 3756074"/>
              <a:gd name="connsiteY12" fmla="*/ 689317 h 1871935"/>
              <a:gd name="connsiteX13" fmla="*/ 801858 w 3756074"/>
              <a:gd name="connsiteY13" fmla="*/ 717452 h 1871935"/>
              <a:gd name="connsiteX14" fmla="*/ 942535 w 3756074"/>
              <a:gd name="connsiteY14" fmla="*/ 745588 h 1871935"/>
              <a:gd name="connsiteX15" fmla="*/ 1069144 w 3756074"/>
              <a:gd name="connsiteY15" fmla="*/ 815926 h 1871935"/>
              <a:gd name="connsiteX16" fmla="*/ 1153551 w 3756074"/>
              <a:gd name="connsiteY16" fmla="*/ 886265 h 1871935"/>
              <a:gd name="connsiteX17" fmla="*/ 1237957 w 3756074"/>
              <a:gd name="connsiteY17" fmla="*/ 942535 h 1871935"/>
              <a:gd name="connsiteX18" fmla="*/ 1378634 w 3756074"/>
              <a:gd name="connsiteY18" fmla="*/ 1026942 h 1871935"/>
              <a:gd name="connsiteX19" fmla="*/ 1772529 w 3756074"/>
              <a:gd name="connsiteY19" fmla="*/ 1069145 h 1871935"/>
              <a:gd name="connsiteX20" fmla="*/ 1885071 w 3756074"/>
              <a:gd name="connsiteY20" fmla="*/ 1097280 h 1871935"/>
              <a:gd name="connsiteX21" fmla="*/ 1927274 w 3756074"/>
              <a:gd name="connsiteY21" fmla="*/ 1125415 h 1871935"/>
              <a:gd name="connsiteX22" fmla="*/ 2208628 w 3756074"/>
              <a:gd name="connsiteY22" fmla="*/ 1167619 h 1871935"/>
              <a:gd name="connsiteX23" fmla="*/ 2433711 w 3756074"/>
              <a:gd name="connsiteY23" fmla="*/ 1195754 h 1871935"/>
              <a:gd name="connsiteX24" fmla="*/ 2743200 w 3756074"/>
              <a:gd name="connsiteY24" fmla="*/ 1252025 h 1871935"/>
              <a:gd name="connsiteX25" fmla="*/ 2841674 w 3756074"/>
              <a:gd name="connsiteY25" fmla="*/ 1266092 h 1871935"/>
              <a:gd name="connsiteX26" fmla="*/ 2883877 w 3756074"/>
              <a:gd name="connsiteY26" fmla="*/ 1280160 h 1871935"/>
              <a:gd name="connsiteX27" fmla="*/ 3151163 w 3756074"/>
              <a:gd name="connsiteY27" fmla="*/ 1294228 h 1871935"/>
              <a:gd name="connsiteX28" fmla="*/ 3221501 w 3756074"/>
              <a:gd name="connsiteY28" fmla="*/ 1336431 h 1871935"/>
              <a:gd name="connsiteX29" fmla="*/ 3291840 w 3756074"/>
              <a:gd name="connsiteY29" fmla="*/ 1406769 h 1871935"/>
              <a:gd name="connsiteX30" fmla="*/ 3348111 w 3756074"/>
              <a:gd name="connsiteY30" fmla="*/ 1477108 h 1871935"/>
              <a:gd name="connsiteX31" fmla="*/ 3376246 w 3756074"/>
              <a:gd name="connsiteY31" fmla="*/ 1519311 h 1871935"/>
              <a:gd name="connsiteX32" fmla="*/ 3474720 w 3756074"/>
              <a:gd name="connsiteY32" fmla="*/ 1589649 h 1871935"/>
              <a:gd name="connsiteX33" fmla="*/ 3530991 w 3756074"/>
              <a:gd name="connsiteY33" fmla="*/ 1659988 h 1871935"/>
              <a:gd name="connsiteX34" fmla="*/ 3573194 w 3756074"/>
              <a:gd name="connsiteY34" fmla="*/ 1688123 h 1871935"/>
              <a:gd name="connsiteX35" fmla="*/ 3629464 w 3756074"/>
              <a:gd name="connsiteY35" fmla="*/ 1758462 h 1871935"/>
              <a:gd name="connsiteX36" fmla="*/ 3671668 w 3756074"/>
              <a:gd name="connsiteY36" fmla="*/ 1800665 h 1871935"/>
              <a:gd name="connsiteX37" fmla="*/ 3742006 w 3756074"/>
              <a:gd name="connsiteY37" fmla="*/ 1871003 h 1871935"/>
              <a:gd name="connsiteX38" fmla="*/ 3756074 w 3756074"/>
              <a:gd name="connsiteY38" fmla="*/ 1871003 h 187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6074" h="1871935">
                <a:moveTo>
                  <a:pt x="0" y="0"/>
                </a:moveTo>
                <a:cubicBezTo>
                  <a:pt x="17258" y="13807"/>
                  <a:pt x="82678" y="69474"/>
                  <a:pt x="112541" y="84406"/>
                </a:cubicBezTo>
                <a:cubicBezTo>
                  <a:pt x="125804" y="91038"/>
                  <a:pt x="141114" y="92633"/>
                  <a:pt x="154744" y="98474"/>
                </a:cubicBezTo>
                <a:cubicBezTo>
                  <a:pt x="174019" y="106735"/>
                  <a:pt x="192258" y="117231"/>
                  <a:pt x="211015" y="126609"/>
                </a:cubicBezTo>
                <a:cubicBezTo>
                  <a:pt x="225083" y="140677"/>
                  <a:pt x="237935" y="156076"/>
                  <a:pt x="253218" y="168812"/>
                </a:cubicBezTo>
                <a:cubicBezTo>
                  <a:pt x="266207" y="179636"/>
                  <a:pt x="284418" y="184111"/>
                  <a:pt x="295421" y="196948"/>
                </a:cubicBezTo>
                <a:cubicBezTo>
                  <a:pt x="313215" y="217708"/>
                  <a:pt x="319619" y="246709"/>
                  <a:pt x="337624" y="267286"/>
                </a:cubicBezTo>
                <a:cubicBezTo>
                  <a:pt x="353063" y="284931"/>
                  <a:pt x="375883" y="294479"/>
                  <a:pt x="393895" y="309489"/>
                </a:cubicBezTo>
                <a:cubicBezTo>
                  <a:pt x="474076" y="376307"/>
                  <a:pt x="359891" y="296199"/>
                  <a:pt x="464234" y="365760"/>
                </a:cubicBezTo>
                <a:cubicBezTo>
                  <a:pt x="539258" y="478297"/>
                  <a:pt x="440791" y="342318"/>
                  <a:pt x="534572" y="436099"/>
                </a:cubicBezTo>
                <a:cubicBezTo>
                  <a:pt x="628353" y="529880"/>
                  <a:pt x="492374" y="431413"/>
                  <a:pt x="604911" y="506437"/>
                </a:cubicBezTo>
                <a:cubicBezTo>
                  <a:pt x="655482" y="632865"/>
                  <a:pt x="605994" y="535926"/>
                  <a:pt x="661181" y="604911"/>
                </a:cubicBezTo>
                <a:cubicBezTo>
                  <a:pt x="688403" y="638939"/>
                  <a:pt x="691422" y="664256"/>
                  <a:pt x="731520" y="689317"/>
                </a:cubicBezTo>
                <a:cubicBezTo>
                  <a:pt x="752934" y="702701"/>
                  <a:pt x="778214" y="708585"/>
                  <a:pt x="801858" y="717452"/>
                </a:cubicBezTo>
                <a:cubicBezTo>
                  <a:pt x="862298" y="740117"/>
                  <a:pt x="858940" y="733646"/>
                  <a:pt x="942535" y="745588"/>
                </a:cubicBezTo>
                <a:cubicBezTo>
                  <a:pt x="1039279" y="810084"/>
                  <a:pt x="994862" y="791166"/>
                  <a:pt x="1069144" y="815926"/>
                </a:cubicBezTo>
                <a:cubicBezTo>
                  <a:pt x="1107553" y="854335"/>
                  <a:pt x="1097816" y="847251"/>
                  <a:pt x="1153551" y="886265"/>
                </a:cubicBezTo>
                <a:cubicBezTo>
                  <a:pt x="1181253" y="905656"/>
                  <a:pt x="1214047" y="918624"/>
                  <a:pt x="1237957" y="942535"/>
                </a:cubicBezTo>
                <a:cubicBezTo>
                  <a:pt x="1278440" y="983019"/>
                  <a:pt x="1308965" y="1019477"/>
                  <a:pt x="1378634" y="1026942"/>
                </a:cubicBezTo>
                <a:lnTo>
                  <a:pt x="1772529" y="1069145"/>
                </a:lnTo>
                <a:cubicBezTo>
                  <a:pt x="1793723" y="1071714"/>
                  <a:pt x="1859681" y="1084585"/>
                  <a:pt x="1885071" y="1097280"/>
                </a:cubicBezTo>
                <a:cubicBezTo>
                  <a:pt x="1900193" y="1104841"/>
                  <a:pt x="1910938" y="1121059"/>
                  <a:pt x="1927274" y="1125415"/>
                </a:cubicBezTo>
                <a:cubicBezTo>
                  <a:pt x="2015952" y="1149063"/>
                  <a:pt x="2117300" y="1153569"/>
                  <a:pt x="2208628" y="1167619"/>
                </a:cubicBezTo>
                <a:cubicBezTo>
                  <a:pt x="2418574" y="1199918"/>
                  <a:pt x="2062754" y="1162030"/>
                  <a:pt x="2433711" y="1195754"/>
                </a:cubicBezTo>
                <a:cubicBezTo>
                  <a:pt x="2551440" y="1274239"/>
                  <a:pt x="2453885" y="1218643"/>
                  <a:pt x="2743200" y="1252025"/>
                </a:cubicBezTo>
                <a:cubicBezTo>
                  <a:pt x="2776139" y="1255826"/>
                  <a:pt x="2808849" y="1261403"/>
                  <a:pt x="2841674" y="1266092"/>
                </a:cubicBezTo>
                <a:cubicBezTo>
                  <a:pt x="2855742" y="1270781"/>
                  <a:pt x="2869109" y="1278817"/>
                  <a:pt x="2883877" y="1280160"/>
                </a:cubicBezTo>
                <a:cubicBezTo>
                  <a:pt x="2972729" y="1288238"/>
                  <a:pt x="3063158" y="1279560"/>
                  <a:pt x="3151163" y="1294228"/>
                </a:cubicBezTo>
                <a:cubicBezTo>
                  <a:pt x="3178134" y="1298723"/>
                  <a:pt x="3200150" y="1319350"/>
                  <a:pt x="3221501" y="1336431"/>
                </a:cubicBezTo>
                <a:cubicBezTo>
                  <a:pt x="3247393" y="1357145"/>
                  <a:pt x="3291840" y="1406769"/>
                  <a:pt x="3291840" y="1406769"/>
                </a:cubicBezTo>
                <a:cubicBezTo>
                  <a:pt x="3319228" y="1488930"/>
                  <a:pt x="3284479" y="1413475"/>
                  <a:pt x="3348111" y="1477108"/>
                </a:cubicBezTo>
                <a:cubicBezTo>
                  <a:pt x="3360066" y="1489063"/>
                  <a:pt x="3364291" y="1507356"/>
                  <a:pt x="3376246" y="1519311"/>
                </a:cubicBezTo>
                <a:cubicBezTo>
                  <a:pt x="3393696" y="1536761"/>
                  <a:pt x="3450756" y="1573673"/>
                  <a:pt x="3474720" y="1589649"/>
                </a:cubicBezTo>
                <a:cubicBezTo>
                  <a:pt x="3495611" y="1620986"/>
                  <a:pt x="3502354" y="1637079"/>
                  <a:pt x="3530991" y="1659988"/>
                </a:cubicBezTo>
                <a:cubicBezTo>
                  <a:pt x="3544193" y="1670550"/>
                  <a:pt x="3559992" y="1677561"/>
                  <a:pt x="3573194" y="1688123"/>
                </a:cubicBezTo>
                <a:cubicBezTo>
                  <a:pt x="3614120" y="1720864"/>
                  <a:pt x="3592906" y="1714593"/>
                  <a:pt x="3629464" y="1758462"/>
                </a:cubicBezTo>
                <a:cubicBezTo>
                  <a:pt x="3642200" y="1773746"/>
                  <a:pt x="3658932" y="1785381"/>
                  <a:pt x="3671668" y="1800665"/>
                </a:cubicBezTo>
                <a:cubicBezTo>
                  <a:pt x="3711862" y="1848898"/>
                  <a:pt x="3683054" y="1841528"/>
                  <a:pt x="3742006" y="1871003"/>
                </a:cubicBezTo>
                <a:cubicBezTo>
                  <a:pt x="3746200" y="1873100"/>
                  <a:pt x="3751385" y="1871003"/>
                  <a:pt x="3756074" y="1871003"/>
                </a:cubicBezTo>
              </a:path>
            </a:pathLst>
          </a:cu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8E085FFE-5C68-4610-B80E-7D29C896937E}"/>
              </a:ext>
            </a:extLst>
          </p:cNvPr>
          <p:cNvSpPr/>
          <p:nvPr/>
        </p:nvSpPr>
        <p:spPr>
          <a:xfrm>
            <a:off x="6541477" y="3113717"/>
            <a:ext cx="1674055" cy="332868"/>
          </a:xfrm>
          <a:custGeom>
            <a:avLst/>
            <a:gdLst>
              <a:gd name="connsiteX0" fmla="*/ 0 w 1674055"/>
              <a:gd name="connsiteY0" fmla="*/ 332868 h 332868"/>
              <a:gd name="connsiteX1" fmla="*/ 168812 w 1674055"/>
              <a:gd name="connsiteY1" fmla="*/ 318800 h 332868"/>
              <a:gd name="connsiteX2" fmla="*/ 281354 w 1674055"/>
              <a:gd name="connsiteY2" fmla="*/ 262529 h 332868"/>
              <a:gd name="connsiteX3" fmla="*/ 379828 w 1674055"/>
              <a:gd name="connsiteY3" fmla="*/ 234394 h 332868"/>
              <a:gd name="connsiteX4" fmla="*/ 450166 w 1674055"/>
              <a:gd name="connsiteY4" fmla="*/ 192191 h 332868"/>
              <a:gd name="connsiteX5" fmla="*/ 576775 w 1674055"/>
              <a:gd name="connsiteY5" fmla="*/ 149988 h 332868"/>
              <a:gd name="connsiteX6" fmla="*/ 759655 w 1674055"/>
              <a:gd name="connsiteY6" fmla="*/ 107785 h 332868"/>
              <a:gd name="connsiteX7" fmla="*/ 801858 w 1674055"/>
              <a:gd name="connsiteY7" fmla="*/ 93717 h 332868"/>
              <a:gd name="connsiteX8" fmla="*/ 900332 w 1674055"/>
              <a:gd name="connsiteY8" fmla="*/ 79649 h 332868"/>
              <a:gd name="connsiteX9" fmla="*/ 970671 w 1674055"/>
              <a:gd name="connsiteY9" fmla="*/ 51514 h 332868"/>
              <a:gd name="connsiteX10" fmla="*/ 1139483 w 1674055"/>
              <a:gd name="connsiteY10" fmla="*/ 37446 h 332868"/>
              <a:gd name="connsiteX11" fmla="*/ 1266092 w 1674055"/>
              <a:gd name="connsiteY11" fmla="*/ 23378 h 332868"/>
              <a:gd name="connsiteX12" fmla="*/ 1674055 w 1674055"/>
              <a:gd name="connsiteY12" fmla="*/ 9311 h 3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4055" h="332868">
                <a:moveTo>
                  <a:pt x="0" y="332868"/>
                </a:moveTo>
                <a:cubicBezTo>
                  <a:pt x="56271" y="328179"/>
                  <a:pt x="112842" y="326263"/>
                  <a:pt x="168812" y="318800"/>
                </a:cubicBezTo>
                <a:cubicBezTo>
                  <a:pt x="217997" y="312242"/>
                  <a:pt x="233255" y="282570"/>
                  <a:pt x="281354" y="262529"/>
                </a:cubicBezTo>
                <a:cubicBezTo>
                  <a:pt x="312866" y="249399"/>
                  <a:pt x="347003" y="243772"/>
                  <a:pt x="379828" y="234394"/>
                </a:cubicBezTo>
                <a:cubicBezTo>
                  <a:pt x="403274" y="220326"/>
                  <a:pt x="425710" y="204419"/>
                  <a:pt x="450166" y="192191"/>
                </a:cubicBezTo>
                <a:cubicBezTo>
                  <a:pt x="503143" y="165703"/>
                  <a:pt x="523043" y="163420"/>
                  <a:pt x="576775" y="149988"/>
                </a:cubicBezTo>
                <a:cubicBezTo>
                  <a:pt x="683163" y="96793"/>
                  <a:pt x="587627" y="136456"/>
                  <a:pt x="759655" y="107785"/>
                </a:cubicBezTo>
                <a:cubicBezTo>
                  <a:pt x="774282" y="105347"/>
                  <a:pt x="787317" y="96625"/>
                  <a:pt x="801858" y="93717"/>
                </a:cubicBezTo>
                <a:cubicBezTo>
                  <a:pt x="834372" y="87214"/>
                  <a:pt x="867507" y="84338"/>
                  <a:pt x="900332" y="79649"/>
                </a:cubicBezTo>
                <a:cubicBezTo>
                  <a:pt x="923778" y="70271"/>
                  <a:pt x="945803" y="55902"/>
                  <a:pt x="970671" y="51514"/>
                </a:cubicBezTo>
                <a:cubicBezTo>
                  <a:pt x="1026278" y="41701"/>
                  <a:pt x="1083272" y="42800"/>
                  <a:pt x="1139483" y="37446"/>
                </a:cubicBezTo>
                <a:cubicBezTo>
                  <a:pt x="1181754" y="33420"/>
                  <a:pt x="1223889" y="28067"/>
                  <a:pt x="1266092" y="23378"/>
                </a:cubicBezTo>
                <a:cubicBezTo>
                  <a:pt x="1436094" y="-19120"/>
                  <a:pt x="1303029" y="9311"/>
                  <a:pt x="1674055" y="9311"/>
                </a:cubicBezTo>
              </a:path>
            </a:pathLst>
          </a:cu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62801AF-3915-464C-B1D5-7865D754B017}"/>
              </a:ext>
            </a:extLst>
          </p:cNvPr>
          <p:cNvSpPr/>
          <p:nvPr/>
        </p:nvSpPr>
        <p:spPr>
          <a:xfrm>
            <a:off x="3207434" y="5036212"/>
            <a:ext cx="2250831" cy="492391"/>
          </a:xfrm>
          <a:custGeom>
            <a:avLst/>
            <a:gdLst>
              <a:gd name="connsiteX0" fmla="*/ 0 w 2250831"/>
              <a:gd name="connsiteY0" fmla="*/ 211037 h 492391"/>
              <a:gd name="connsiteX1" fmla="*/ 98474 w 2250831"/>
              <a:gd name="connsiteY1" fmla="*/ 239173 h 492391"/>
              <a:gd name="connsiteX2" fmla="*/ 140677 w 2250831"/>
              <a:gd name="connsiteY2" fmla="*/ 253240 h 492391"/>
              <a:gd name="connsiteX3" fmla="*/ 239151 w 2250831"/>
              <a:gd name="connsiteY3" fmla="*/ 295443 h 492391"/>
              <a:gd name="connsiteX4" fmla="*/ 365760 w 2250831"/>
              <a:gd name="connsiteY4" fmla="*/ 379850 h 492391"/>
              <a:gd name="connsiteX5" fmla="*/ 478301 w 2250831"/>
              <a:gd name="connsiteY5" fmla="*/ 422053 h 492391"/>
              <a:gd name="connsiteX6" fmla="*/ 534572 w 2250831"/>
              <a:gd name="connsiteY6" fmla="*/ 436120 h 492391"/>
              <a:gd name="connsiteX7" fmla="*/ 604911 w 2250831"/>
              <a:gd name="connsiteY7" fmla="*/ 478323 h 492391"/>
              <a:gd name="connsiteX8" fmla="*/ 717452 w 2250831"/>
              <a:gd name="connsiteY8" fmla="*/ 492391 h 492391"/>
              <a:gd name="connsiteX9" fmla="*/ 1406769 w 2250831"/>
              <a:gd name="connsiteY9" fmla="*/ 478323 h 492391"/>
              <a:gd name="connsiteX10" fmla="*/ 1561514 w 2250831"/>
              <a:gd name="connsiteY10" fmla="*/ 464256 h 492391"/>
              <a:gd name="connsiteX11" fmla="*/ 1617784 w 2250831"/>
              <a:gd name="connsiteY11" fmla="*/ 393917 h 492391"/>
              <a:gd name="connsiteX12" fmla="*/ 1659988 w 2250831"/>
              <a:gd name="connsiteY12" fmla="*/ 379850 h 492391"/>
              <a:gd name="connsiteX13" fmla="*/ 1772529 w 2250831"/>
              <a:gd name="connsiteY13" fmla="*/ 323579 h 492391"/>
              <a:gd name="connsiteX14" fmla="*/ 1828800 w 2250831"/>
              <a:gd name="connsiteY14" fmla="*/ 295443 h 492391"/>
              <a:gd name="connsiteX15" fmla="*/ 1871003 w 2250831"/>
              <a:gd name="connsiteY15" fmla="*/ 267308 h 492391"/>
              <a:gd name="connsiteX16" fmla="*/ 1913206 w 2250831"/>
              <a:gd name="connsiteY16" fmla="*/ 253240 h 492391"/>
              <a:gd name="connsiteX17" fmla="*/ 2025748 w 2250831"/>
              <a:gd name="connsiteY17" fmla="*/ 182902 h 492391"/>
              <a:gd name="connsiteX18" fmla="*/ 2110154 w 2250831"/>
              <a:gd name="connsiteY18" fmla="*/ 140699 h 492391"/>
              <a:gd name="connsiteX19" fmla="*/ 2166424 w 2250831"/>
              <a:gd name="connsiteY19" fmla="*/ 70360 h 492391"/>
              <a:gd name="connsiteX20" fmla="*/ 2250831 w 2250831"/>
              <a:gd name="connsiteY20" fmla="*/ 22 h 49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0831" h="492391">
                <a:moveTo>
                  <a:pt x="0" y="211037"/>
                </a:moveTo>
                <a:lnTo>
                  <a:pt x="98474" y="239173"/>
                </a:lnTo>
                <a:cubicBezTo>
                  <a:pt x="112677" y="243434"/>
                  <a:pt x="127414" y="246608"/>
                  <a:pt x="140677" y="253240"/>
                </a:cubicBezTo>
                <a:cubicBezTo>
                  <a:pt x="237828" y="301816"/>
                  <a:pt x="122038" y="266166"/>
                  <a:pt x="239151" y="295443"/>
                </a:cubicBezTo>
                <a:cubicBezTo>
                  <a:pt x="286273" y="330785"/>
                  <a:pt x="311495" y="352717"/>
                  <a:pt x="365760" y="379850"/>
                </a:cubicBezTo>
                <a:cubicBezTo>
                  <a:pt x="385574" y="389757"/>
                  <a:pt x="449896" y="413937"/>
                  <a:pt x="478301" y="422053"/>
                </a:cubicBezTo>
                <a:cubicBezTo>
                  <a:pt x="496891" y="427364"/>
                  <a:pt x="515815" y="431431"/>
                  <a:pt x="534572" y="436120"/>
                </a:cubicBezTo>
                <a:cubicBezTo>
                  <a:pt x="558018" y="450188"/>
                  <a:pt x="578777" y="470282"/>
                  <a:pt x="604911" y="478323"/>
                </a:cubicBezTo>
                <a:cubicBezTo>
                  <a:pt x="641045" y="489441"/>
                  <a:pt x="679646" y="492391"/>
                  <a:pt x="717452" y="492391"/>
                </a:cubicBezTo>
                <a:cubicBezTo>
                  <a:pt x="947272" y="492391"/>
                  <a:pt x="1176997" y="483012"/>
                  <a:pt x="1406769" y="478323"/>
                </a:cubicBezTo>
                <a:cubicBezTo>
                  <a:pt x="1458351" y="473634"/>
                  <a:pt x="1511046" y="475902"/>
                  <a:pt x="1561514" y="464256"/>
                </a:cubicBezTo>
                <a:cubicBezTo>
                  <a:pt x="1581666" y="459606"/>
                  <a:pt x="1607708" y="401978"/>
                  <a:pt x="1617784" y="393917"/>
                </a:cubicBezTo>
                <a:cubicBezTo>
                  <a:pt x="1629363" y="384654"/>
                  <a:pt x="1645920" y="384539"/>
                  <a:pt x="1659988" y="379850"/>
                </a:cubicBezTo>
                <a:cubicBezTo>
                  <a:pt x="1734724" y="330025"/>
                  <a:pt x="1669285" y="369466"/>
                  <a:pt x="1772529" y="323579"/>
                </a:cubicBezTo>
                <a:cubicBezTo>
                  <a:pt x="1791693" y="315062"/>
                  <a:pt x="1810592" y="305848"/>
                  <a:pt x="1828800" y="295443"/>
                </a:cubicBezTo>
                <a:cubicBezTo>
                  <a:pt x="1843480" y="287055"/>
                  <a:pt x="1855881" y="274869"/>
                  <a:pt x="1871003" y="267308"/>
                </a:cubicBezTo>
                <a:cubicBezTo>
                  <a:pt x="1884266" y="260676"/>
                  <a:pt x="1899138" y="257929"/>
                  <a:pt x="1913206" y="253240"/>
                </a:cubicBezTo>
                <a:cubicBezTo>
                  <a:pt x="1967065" y="212846"/>
                  <a:pt x="1965669" y="208650"/>
                  <a:pt x="2025748" y="182902"/>
                </a:cubicBezTo>
                <a:cubicBezTo>
                  <a:pt x="2081749" y="158902"/>
                  <a:pt x="2058168" y="182288"/>
                  <a:pt x="2110154" y="140699"/>
                </a:cubicBezTo>
                <a:cubicBezTo>
                  <a:pt x="2155860" y="104134"/>
                  <a:pt x="2123773" y="119104"/>
                  <a:pt x="2166424" y="70360"/>
                </a:cubicBezTo>
                <a:cubicBezTo>
                  <a:pt x="2230872" y="-3294"/>
                  <a:pt x="2204907" y="22"/>
                  <a:pt x="2250831" y="22"/>
                </a:cubicBezTo>
              </a:path>
            </a:pathLst>
          </a:cu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1662E75-8EEB-46AC-B854-32516E1BA061}"/>
              </a:ext>
            </a:extLst>
          </p:cNvPr>
          <p:cNvSpPr/>
          <p:nvPr/>
        </p:nvSpPr>
        <p:spPr>
          <a:xfrm rot="16679678">
            <a:off x="10658720" y="-792752"/>
            <a:ext cx="261894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Хорда 20">
            <a:extLst>
              <a:ext uri="{FF2B5EF4-FFF2-40B4-BE49-F238E27FC236}">
                <a16:creationId xmlns:a16="http://schemas.microsoft.com/office/drawing/2014/main" id="{E15C98B3-7EBF-4AA1-A0AF-BBB7414D4068}"/>
              </a:ext>
            </a:extLst>
          </p:cNvPr>
          <p:cNvSpPr/>
          <p:nvPr/>
        </p:nvSpPr>
        <p:spPr>
          <a:xfrm rot="6740607">
            <a:off x="9817320" y="5570510"/>
            <a:ext cx="1781065" cy="1920470"/>
          </a:xfrm>
          <a:prstGeom prst="chor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1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A67DF-D32F-4DE5-A855-7E1E6AA9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20C04-8335-4BB5-A74A-783E9273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4085EF-E83C-413B-AE4B-1C25804CA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8CB553-FC01-42C0-967D-B52A7A954F17}"/>
              </a:ext>
            </a:extLst>
          </p:cNvPr>
          <p:cNvSpPr/>
          <p:nvPr/>
        </p:nvSpPr>
        <p:spPr>
          <a:xfrm>
            <a:off x="182880" y="523419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на внимание: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яблочек у нас,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Столько мы подпрыгнем раз.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листиков у нас,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Столько мы присядем раз.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красных мухоморов,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Столько сделаем наклонов.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баночек у нас,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Столько хлопнем с вами раз.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клоунов веселых,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Столько топнем с вами раз.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7DE6A6-3B9D-407E-AA3B-E2D6002F1CFA}"/>
              </a:ext>
            </a:extLst>
          </p:cNvPr>
          <p:cNvSpPr/>
          <p:nvPr/>
        </p:nvSpPr>
        <p:spPr>
          <a:xfrm>
            <a:off x="182880" y="5986433"/>
            <a:ext cx="11493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Молодцы! Справились со всеми заданиями феи Считалочки! Мы можем идти дальше! Ребята смотрите ещё один лучик нашёлся!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00959F8-3101-4A43-A821-DE1D3C07C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9931" r="23607" b="57380"/>
          <a:stretch/>
        </p:blipFill>
        <p:spPr bwMode="auto">
          <a:xfrm>
            <a:off x="4225935" y="98447"/>
            <a:ext cx="3018927" cy="14560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D6BF7E7-D79D-462E-A276-E0DC1C487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387" r="6580" b="65744"/>
          <a:stretch/>
        </p:blipFill>
        <p:spPr bwMode="auto">
          <a:xfrm flipV="1">
            <a:off x="7451188" y="1072561"/>
            <a:ext cx="4557932" cy="169412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0B256E6-0421-40DA-BA05-3EFE14AA0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98" y="1919621"/>
            <a:ext cx="2013543" cy="201354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15D52E1-4E7E-4002-93BB-639CACCBA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97" r="2176" b="7672"/>
          <a:stretch/>
        </p:blipFill>
        <p:spPr bwMode="auto">
          <a:xfrm>
            <a:off x="1348296" y="4001294"/>
            <a:ext cx="1298306" cy="169412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E9E1A9C8-11A3-493F-A523-1ED5F7619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r="21993"/>
          <a:stretch/>
        </p:blipFill>
        <p:spPr bwMode="auto">
          <a:xfrm>
            <a:off x="5942597" y="3270607"/>
            <a:ext cx="1801368" cy="25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D74B6F8B-A932-4D06-BCA9-67C464766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9930" r="17453" b="15096"/>
          <a:stretch/>
        </p:blipFill>
        <p:spPr bwMode="auto">
          <a:xfrm>
            <a:off x="7706432" y="3297746"/>
            <a:ext cx="2162309" cy="25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0B2AA2D5-D7C4-4A6B-8D8B-93429E483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r="21829"/>
          <a:stretch/>
        </p:blipFill>
        <p:spPr bwMode="auto">
          <a:xfrm>
            <a:off x="9842569" y="3268446"/>
            <a:ext cx="2109631" cy="25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DD7B3E-3573-4BC1-B5EB-499CC2D4980E}"/>
              </a:ext>
            </a:extLst>
          </p:cNvPr>
          <p:cNvSpPr/>
          <p:nvPr/>
        </p:nvSpPr>
        <p:spPr>
          <a:xfrm>
            <a:off x="5898877" y="3241307"/>
            <a:ext cx="6110243" cy="25895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BE399BA-A452-45C6-A379-3894702BA716}"/>
              </a:ext>
            </a:extLst>
          </p:cNvPr>
          <p:cNvSpPr/>
          <p:nvPr/>
        </p:nvSpPr>
        <p:spPr>
          <a:xfrm rot="17455075">
            <a:off x="4286021" y="3736720"/>
            <a:ext cx="261894" cy="235867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654</Words>
  <Application>Microsoft Office PowerPoint</Application>
  <PresentationFormat>Широкоэкранный</PresentationFormat>
  <Paragraphs>86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27</cp:revision>
  <dcterms:created xsi:type="dcterms:W3CDTF">2021-04-26T14:50:19Z</dcterms:created>
  <dcterms:modified xsi:type="dcterms:W3CDTF">2021-04-28T15:45:28Z</dcterms:modified>
</cp:coreProperties>
</file>