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AutoShape 2" descr="https://ds02.infourok.ru/uploads/ex/0017/00024a06-5f646065/img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Lenovo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8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04551" y="1219200"/>
            <a:ext cx="57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Волшебный сундучок»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00" y="578326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-fotki.yandex.ru/get/5647/48968035.20/0_9f288_6966931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enovo\Desktop\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781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8216" y="298718"/>
            <a:ext cx="4572000" cy="17095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чем мы сегодня занимались?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 что вам больше всего понравилось?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 что вам показалось трудным?</a:t>
            </a:r>
            <a:endParaRPr lang="ru-RU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8" r="22638"/>
          <a:stretch/>
        </p:blipFill>
        <p:spPr>
          <a:xfrm>
            <a:off x="3347863" y="2686222"/>
            <a:ext cx="2808313" cy="27620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-fotki.yandex.ru/get/5647/48968035.20/0_9f288_6966931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enovo\Desktop\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0153"/>
            <a:ext cx="9144001" cy="68781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214290"/>
            <a:ext cx="6572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Ребята сегодня утром у дверей нашей группы стоял сундучок. Его прислали дети из другого детского сада. Давайте посмотрим, что в нем</a:t>
            </a:r>
          </a:p>
        </p:txBody>
      </p:sp>
      <p:sp>
        <p:nvSpPr>
          <p:cNvPr id="1029" name="AutoShape 5" descr="https://vostochniy.mos.ru/presscenter/Photo_2017_1/%D0%9C%D0%B0%D1%81%D1%82%D0%B5%D1%80%20%D0%BA%D0%BB%D0%B0%D1%81%D1%81%20%D1%81%D1%83%D0%BD%D0%B4%D1%83%D1%87%D0%BE%D0%BA.%20%D0%A4%D0%BE%D1%82%D0%BE%20%D1%81%20%D1%81%D0%B0%D0%B9%D1%82%D0%B0%20kas-7.mskobr.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2.bp.blogspot.com/-76PDX5C-zQw/XH30hzlr2AI/AAAAAAAAEaw/c3lgVnUEhnsTVdDv06h2kyv6fFM1BRFggCPcBGAYYCw/s1600/%25D0%25A0%25D0%25B8%25D1%2581%25D1%2583%25D0%25BD%25D0%25BE%25D0%25BA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risunci.com/wp-content/uploads/2019/01/4-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risunci.com/wp-content/uploads/2019/01/4-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s://risunci.com/wp-content/uploads/2019/01/4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1268760"/>
            <a:ext cx="1836972" cy="2016224"/>
          </a:xfrm>
          <a:prstGeom prst="rect">
            <a:avLst/>
          </a:prstGeom>
          <a:noFill/>
        </p:spPr>
      </p:pic>
      <p:pic>
        <p:nvPicPr>
          <p:cNvPr id="9220" name="Picture 4" descr="https://antoshkaspb.ru/wa-data/public/shop/products/35/38/73835/images/8304/8304.750x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340768"/>
            <a:ext cx="864096" cy="864096"/>
          </a:xfrm>
          <a:prstGeom prst="rect">
            <a:avLst/>
          </a:prstGeom>
          <a:noFill/>
        </p:spPr>
      </p:pic>
      <p:pic>
        <p:nvPicPr>
          <p:cNvPr id="9222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699792" y="2420888"/>
            <a:ext cx="933986" cy="1052736"/>
          </a:xfrm>
          <a:prstGeom prst="rect">
            <a:avLst/>
          </a:prstGeom>
          <a:noFill/>
        </p:spPr>
      </p:pic>
      <p:pic>
        <p:nvPicPr>
          <p:cNvPr id="9224" name="Picture 8" descr="https://static.onlinetrade.ru/img/items/b/kukla_vesna_v2240_o_liza_19_ozvuchennaya_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851920" y="1412776"/>
            <a:ext cx="1105773" cy="1944216"/>
          </a:xfrm>
          <a:prstGeom prst="rect">
            <a:avLst/>
          </a:prstGeom>
          <a:noFill/>
        </p:spPr>
      </p:pic>
      <p:pic>
        <p:nvPicPr>
          <p:cNvPr id="9226" name="Picture 10" descr="https://www.dobro38.ru/upload/medialibrary/472/47239bf4a44ce1f315833579ea0ea86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76056" y="1484784"/>
            <a:ext cx="1008112" cy="1008112"/>
          </a:xfrm>
          <a:prstGeom prst="rect">
            <a:avLst/>
          </a:prstGeom>
          <a:noFill/>
        </p:spPr>
      </p:pic>
      <p:pic>
        <p:nvPicPr>
          <p:cNvPr id="9228" name="Picture 12" descr="https://im0-tub-ru.yandex.net/i?id=597c460c9b06ca01d5f859144d66a95b-l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2564904"/>
            <a:ext cx="873231" cy="936104"/>
          </a:xfrm>
          <a:prstGeom prst="rect">
            <a:avLst/>
          </a:prstGeom>
          <a:noFill/>
        </p:spPr>
      </p:pic>
      <p:pic>
        <p:nvPicPr>
          <p:cNvPr id="9230" name="Picture 14" descr="https://fb.ru/misc/i/gallery/44541/28388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1675515"/>
            <a:ext cx="2088232" cy="153746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602054" y="3900532"/>
            <a:ext cx="6120680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«Здравствуйте ребята. Чтобы вы не скучали, мы придумали для вас задания, но для этого вам понадобятся предметы, которые находятся в сундучке. Желаем вам удачи и хорошего настроения»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-fotki.yandex.ru/get/5647/48968035.20/0_9f288_6966931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enovo\Desktop\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781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188640"/>
            <a:ext cx="5531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Игровое упражнение «На каком месте»</a:t>
            </a:r>
          </a:p>
        </p:txBody>
      </p:sp>
      <p:pic>
        <p:nvPicPr>
          <p:cNvPr id="8194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412776"/>
            <a:ext cx="896888" cy="896888"/>
          </a:xfrm>
          <a:prstGeom prst="rect">
            <a:avLst/>
          </a:prstGeom>
          <a:noFill/>
        </p:spPr>
      </p:pic>
      <p:pic>
        <p:nvPicPr>
          <p:cNvPr id="8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896888" cy="896888"/>
          </a:xfrm>
          <a:prstGeom prst="rect">
            <a:avLst/>
          </a:prstGeom>
          <a:noFill/>
        </p:spPr>
      </p:pic>
      <p:pic>
        <p:nvPicPr>
          <p:cNvPr id="9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896888" cy="896888"/>
          </a:xfrm>
          <a:prstGeom prst="rect">
            <a:avLst/>
          </a:prstGeom>
          <a:noFill/>
        </p:spPr>
      </p:pic>
      <p:pic>
        <p:nvPicPr>
          <p:cNvPr id="10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896888" cy="896888"/>
          </a:xfrm>
          <a:prstGeom prst="rect">
            <a:avLst/>
          </a:prstGeom>
          <a:noFill/>
        </p:spPr>
      </p:pic>
      <p:pic>
        <p:nvPicPr>
          <p:cNvPr id="11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896888" cy="896888"/>
          </a:xfrm>
          <a:prstGeom prst="rect">
            <a:avLst/>
          </a:prstGeom>
          <a:noFill/>
        </p:spPr>
      </p:pic>
      <p:pic>
        <p:nvPicPr>
          <p:cNvPr id="12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896888" cy="896888"/>
          </a:xfrm>
          <a:prstGeom prst="rect">
            <a:avLst/>
          </a:prstGeom>
          <a:noFill/>
        </p:spPr>
      </p:pic>
      <p:pic>
        <p:nvPicPr>
          <p:cNvPr id="13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896888" cy="896888"/>
          </a:xfrm>
          <a:prstGeom prst="rect">
            <a:avLst/>
          </a:prstGeom>
          <a:noFill/>
        </p:spPr>
      </p:pic>
      <p:pic>
        <p:nvPicPr>
          <p:cNvPr id="8196" name="Picture 4" descr="https://ecoteka.spb.ru/wp-content/uploads/2020/03/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12776"/>
            <a:ext cx="908720" cy="90872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411760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На котором по счету месте находится синий мяч в первом ряду?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6416" y="1484784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2636912"/>
            <a:ext cx="187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Во втором ряду? </a:t>
            </a:r>
          </a:p>
        </p:txBody>
      </p:sp>
      <p:pic>
        <p:nvPicPr>
          <p:cNvPr id="18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896888" cy="896888"/>
          </a:xfrm>
          <a:prstGeom prst="rect">
            <a:avLst/>
          </a:prstGeom>
          <a:noFill/>
        </p:spPr>
      </p:pic>
      <p:pic>
        <p:nvPicPr>
          <p:cNvPr id="19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140968"/>
            <a:ext cx="896888" cy="896888"/>
          </a:xfrm>
          <a:prstGeom prst="rect">
            <a:avLst/>
          </a:prstGeom>
          <a:noFill/>
        </p:spPr>
      </p:pic>
      <p:pic>
        <p:nvPicPr>
          <p:cNvPr id="20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140968"/>
            <a:ext cx="896888" cy="896888"/>
          </a:xfrm>
          <a:prstGeom prst="rect">
            <a:avLst/>
          </a:prstGeom>
          <a:noFill/>
        </p:spPr>
      </p:pic>
      <p:pic>
        <p:nvPicPr>
          <p:cNvPr id="21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896888" cy="896888"/>
          </a:xfrm>
          <a:prstGeom prst="rect">
            <a:avLst/>
          </a:prstGeom>
          <a:noFill/>
        </p:spPr>
      </p:pic>
      <p:pic>
        <p:nvPicPr>
          <p:cNvPr id="22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896888" cy="896888"/>
          </a:xfrm>
          <a:prstGeom prst="rect">
            <a:avLst/>
          </a:prstGeom>
          <a:noFill/>
        </p:spPr>
      </p:pic>
      <p:pic>
        <p:nvPicPr>
          <p:cNvPr id="23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40968"/>
            <a:ext cx="896888" cy="896888"/>
          </a:xfrm>
          <a:prstGeom prst="rect">
            <a:avLst/>
          </a:prstGeom>
          <a:noFill/>
        </p:spPr>
      </p:pic>
      <p:pic>
        <p:nvPicPr>
          <p:cNvPr id="24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140968"/>
            <a:ext cx="896888" cy="896888"/>
          </a:xfrm>
          <a:prstGeom prst="rect">
            <a:avLst/>
          </a:prstGeom>
          <a:noFill/>
        </p:spPr>
      </p:pic>
      <p:pic>
        <p:nvPicPr>
          <p:cNvPr id="25" name="Picture 4" descr="https://ecoteka.spb.ru/wp-content/uploads/2020/03/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140968"/>
            <a:ext cx="908720" cy="90872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8244408" y="3212976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563888" y="4365104"/>
            <a:ext cx="177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 третьем ряду?</a:t>
            </a:r>
          </a:p>
        </p:txBody>
      </p:sp>
      <p:pic>
        <p:nvPicPr>
          <p:cNvPr id="28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869160"/>
            <a:ext cx="896888" cy="896888"/>
          </a:xfrm>
          <a:prstGeom prst="rect">
            <a:avLst/>
          </a:prstGeom>
          <a:noFill/>
        </p:spPr>
      </p:pic>
      <p:pic>
        <p:nvPicPr>
          <p:cNvPr id="29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869160"/>
            <a:ext cx="896888" cy="896888"/>
          </a:xfrm>
          <a:prstGeom prst="rect">
            <a:avLst/>
          </a:prstGeom>
          <a:noFill/>
        </p:spPr>
      </p:pic>
      <p:pic>
        <p:nvPicPr>
          <p:cNvPr id="30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69160"/>
            <a:ext cx="896888" cy="896888"/>
          </a:xfrm>
          <a:prstGeom prst="rect">
            <a:avLst/>
          </a:prstGeom>
          <a:noFill/>
        </p:spPr>
      </p:pic>
      <p:pic>
        <p:nvPicPr>
          <p:cNvPr id="31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869160"/>
            <a:ext cx="896888" cy="896888"/>
          </a:xfrm>
          <a:prstGeom prst="rect">
            <a:avLst/>
          </a:prstGeom>
          <a:noFill/>
        </p:spPr>
      </p:pic>
      <p:pic>
        <p:nvPicPr>
          <p:cNvPr id="32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869160"/>
            <a:ext cx="896888" cy="896888"/>
          </a:xfrm>
          <a:prstGeom prst="rect">
            <a:avLst/>
          </a:prstGeom>
          <a:noFill/>
        </p:spPr>
      </p:pic>
      <p:pic>
        <p:nvPicPr>
          <p:cNvPr id="33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869160"/>
            <a:ext cx="896888" cy="896888"/>
          </a:xfrm>
          <a:prstGeom prst="rect">
            <a:avLst/>
          </a:prstGeom>
          <a:noFill/>
        </p:spPr>
      </p:pic>
      <p:pic>
        <p:nvPicPr>
          <p:cNvPr id="34" name="Picture 2" descr="https://images.ru.prom.st/644527100_w200_h200_fitbol-gimnasticheskij-my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869160"/>
            <a:ext cx="896888" cy="896888"/>
          </a:xfrm>
          <a:prstGeom prst="rect">
            <a:avLst/>
          </a:prstGeom>
          <a:noFill/>
        </p:spPr>
      </p:pic>
      <p:pic>
        <p:nvPicPr>
          <p:cNvPr id="35" name="Picture 4" descr="https://ecoteka.spb.ru/wp-content/uploads/2020/03/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869160"/>
            <a:ext cx="908720" cy="90872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8316416" y="494116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26" grpId="0" build="p"/>
      <p:bldP spid="3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-fotki.yandex.ru/get/5647/48968035.20/0_9f288_6966931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enovo\Desktop\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0153"/>
            <a:ext cx="9144001" cy="68781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188640"/>
            <a:ext cx="5656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Игровое упражнение «Исправь ошибку»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620688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Ребята сосчитайте пирамидки в верхнем ряду</a:t>
            </a:r>
          </a:p>
          <a:p>
            <a:pPr algn="ctr"/>
            <a:r>
              <a:rPr lang="ru-RU" dirty="0"/>
              <a:t>Какой цифрой обозначим?</a:t>
            </a:r>
          </a:p>
        </p:txBody>
      </p:sp>
      <p:pic>
        <p:nvPicPr>
          <p:cNvPr id="8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1628800"/>
            <a:ext cx="933986" cy="1052736"/>
          </a:xfrm>
          <a:prstGeom prst="rect">
            <a:avLst/>
          </a:prstGeom>
          <a:noFill/>
        </p:spPr>
      </p:pic>
      <p:pic>
        <p:nvPicPr>
          <p:cNvPr id="9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15616" y="1628800"/>
            <a:ext cx="933986" cy="1052736"/>
          </a:xfrm>
          <a:prstGeom prst="rect">
            <a:avLst/>
          </a:prstGeom>
          <a:noFill/>
        </p:spPr>
      </p:pic>
      <p:pic>
        <p:nvPicPr>
          <p:cNvPr id="10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07704" y="1628800"/>
            <a:ext cx="933986" cy="1052736"/>
          </a:xfrm>
          <a:prstGeom prst="rect">
            <a:avLst/>
          </a:prstGeom>
          <a:noFill/>
        </p:spPr>
      </p:pic>
      <p:pic>
        <p:nvPicPr>
          <p:cNvPr id="11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27784" y="1628800"/>
            <a:ext cx="933986" cy="1052736"/>
          </a:xfrm>
          <a:prstGeom prst="rect">
            <a:avLst/>
          </a:prstGeom>
          <a:noFill/>
        </p:spPr>
      </p:pic>
      <p:pic>
        <p:nvPicPr>
          <p:cNvPr id="12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19872" y="1628800"/>
            <a:ext cx="933986" cy="1052736"/>
          </a:xfrm>
          <a:prstGeom prst="rect">
            <a:avLst/>
          </a:prstGeom>
          <a:noFill/>
        </p:spPr>
      </p:pic>
      <p:pic>
        <p:nvPicPr>
          <p:cNvPr id="13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11960" y="1628800"/>
            <a:ext cx="933986" cy="1052736"/>
          </a:xfrm>
          <a:prstGeom prst="rect">
            <a:avLst/>
          </a:prstGeom>
          <a:noFill/>
        </p:spPr>
      </p:pic>
      <p:pic>
        <p:nvPicPr>
          <p:cNvPr id="14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4048" y="1628800"/>
            <a:ext cx="933986" cy="1052736"/>
          </a:xfrm>
          <a:prstGeom prst="rect">
            <a:avLst/>
          </a:prstGeom>
          <a:noFill/>
        </p:spPr>
      </p:pic>
      <p:pic>
        <p:nvPicPr>
          <p:cNvPr id="15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96136" y="1628800"/>
            <a:ext cx="933986" cy="1052736"/>
          </a:xfrm>
          <a:prstGeom prst="rect">
            <a:avLst/>
          </a:prstGeom>
          <a:noFill/>
        </p:spPr>
      </p:pic>
      <p:pic>
        <p:nvPicPr>
          <p:cNvPr id="16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88224" y="1628800"/>
            <a:ext cx="933986" cy="105273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956376" y="184482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71800" y="2852936"/>
            <a:ext cx="4100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Сосчитайте в нижнем ряду пирамидки?</a:t>
            </a:r>
          </a:p>
        </p:txBody>
      </p:sp>
      <p:pic>
        <p:nvPicPr>
          <p:cNvPr id="19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3212976"/>
            <a:ext cx="933986" cy="1052736"/>
          </a:xfrm>
          <a:prstGeom prst="rect">
            <a:avLst/>
          </a:prstGeom>
          <a:noFill/>
        </p:spPr>
      </p:pic>
      <p:pic>
        <p:nvPicPr>
          <p:cNvPr id="20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31640" y="3212976"/>
            <a:ext cx="933986" cy="1052736"/>
          </a:xfrm>
          <a:prstGeom prst="rect">
            <a:avLst/>
          </a:prstGeom>
          <a:noFill/>
        </p:spPr>
      </p:pic>
      <p:pic>
        <p:nvPicPr>
          <p:cNvPr id="21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95736" y="3212976"/>
            <a:ext cx="933986" cy="1052736"/>
          </a:xfrm>
          <a:prstGeom prst="rect">
            <a:avLst/>
          </a:prstGeom>
          <a:noFill/>
        </p:spPr>
      </p:pic>
      <p:pic>
        <p:nvPicPr>
          <p:cNvPr id="22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87824" y="3212976"/>
            <a:ext cx="933986" cy="1052736"/>
          </a:xfrm>
          <a:prstGeom prst="rect">
            <a:avLst/>
          </a:prstGeom>
          <a:noFill/>
        </p:spPr>
      </p:pic>
      <p:pic>
        <p:nvPicPr>
          <p:cNvPr id="23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51920" y="3212976"/>
            <a:ext cx="933986" cy="1052736"/>
          </a:xfrm>
          <a:prstGeom prst="rect">
            <a:avLst/>
          </a:prstGeom>
          <a:noFill/>
        </p:spPr>
      </p:pic>
      <p:pic>
        <p:nvPicPr>
          <p:cNvPr id="24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8024" y="3212976"/>
            <a:ext cx="933986" cy="1052736"/>
          </a:xfrm>
          <a:prstGeom prst="rect">
            <a:avLst/>
          </a:prstGeom>
          <a:noFill/>
        </p:spPr>
      </p:pic>
      <p:pic>
        <p:nvPicPr>
          <p:cNvPr id="25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24128" y="3212976"/>
            <a:ext cx="933986" cy="1052736"/>
          </a:xfrm>
          <a:prstGeom prst="rect">
            <a:avLst/>
          </a:prstGeom>
          <a:noFill/>
        </p:spPr>
      </p:pic>
      <p:pic>
        <p:nvPicPr>
          <p:cNvPr id="26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88224" y="3212976"/>
            <a:ext cx="933986" cy="105273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8532440" y="357301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8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051720" y="4365104"/>
            <a:ext cx="54253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каком ряду больше пирамидок?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сколько больше?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Что надо сделать, чтобы пирамидок стало одинаково.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6" descr="https://tigra66.ru/uploadedFiles/eshopimages/700/4e4/4e457ed3f5faabd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89383" y="3212976"/>
            <a:ext cx="933986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-fotki.yandex.ru/get/5647/48968035.20/0_9f288_6966931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enovo\Desktop\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78153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907704" y="404664"/>
            <a:ext cx="59766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Ребята на каждом кубике цифра, расположите их в правильном порядке от 1 до 9.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Давайте посчитаем кубики в обратном порядке.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1012776" cy="1012776"/>
          </a:xfrm>
          <a:prstGeom prst="rect">
            <a:avLst/>
          </a:prstGeom>
          <a:noFill/>
        </p:spPr>
      </p:pic>
      <p:pic>
        <p:nvPicPr>
          <p:cNvPr id="8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28800"/>
            <a:ext cx="1012776" cy="1012776"/>
          </a:xfrm>
          <a:prstGeom prst="rect">
            <a:avLst/>
          </a:prstGeom>
          <a:noFill/>
        </p:spPr>
      </p:pic>
      <p:pic>
        <p:nvPicPr>
          <p:cNvPr id="10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1012776" cy="1012776"/>
          </a:xfrm>
          <a:prstGeom prst="rect">
            <a:avLst/>
          </a:prstGeom>
          <a:noFill/>
        </p:spPr>
      </p:pic>
      <p:pic>
        <p:nvPicPr>
          <p:cNvPr id="11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1012776" cy="1012776"/>
          </a:xfrm>
          <a:prstGeom prst="rect">
            <a:avLst/>
          </a:prstGeom>
          <a:noFill/>
        </p:spPr>
      </p:pic>
      <p:pic>
        <p:nvPicPr>
          <p:cNvPr id="12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1012776" cy="1012776"/>
          </a:xfrm>
          <a:prstGeom prst="rect">
            <a:avLst/>
          </a:prstGeom>
          <a:noFill/>
        </p:spPr>
      </p:pic>
      <p:pic>
        <p:nvPicPr>
          <p:cNvPr id="13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628800"/>
            <a:ext cx="1012776" cy="1012776"/>
          </a:xfrm>
          <a:prstGeom prst="rect">
            <a:avLst/>
          </a:prstGeom>
          <a:noFill/>
        </p:spPr>
      </p:pic>
      <p:pic>
        <p:nvPicPr>
          <p:cNvPr id="14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628800"/>
            <a:ext cx="1012776" cy="1012776"/>
          </a:xfrm>
          <a:prstGeom prst="rect">
            <a:avLst/>
          </a:prstGeom>
          <a:noFill/>
        </p:spPr>
      </p:pic>
      <p:pic>
        <p:nvPicPr>
          <p:cNvPr id="15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628800"/>
            <a:ext cx="1012776" cy="1012776"/>
          </a:xfrm>
          <a:prstGeom prst="rect">
            <a:avLst/>
          </a:prstGeom>
          <a:noFill/>
        </p:spPr>
      </p:pic>
      <p:pic>
        <p:nvPicPr>
          <p:cNvPr id="16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1012776" cy="10127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316416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2200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9792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36096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19672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35896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99992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08304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  <p:pic>
        <p:nvPicPr>
          <p:cNvPr id="26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1012776" cy="1012776"/>
          </a:xfrm>
          <a:prstGeom prst="rect">
            <a:avLst/>
          </a:prstGeom>
          <a:noFill/>
        </p:spPr>
      </p:pic>
      <p:pic>
        <p:nvPicPr>
          <p:cNvPr id="27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1224" y="3356992"/>
            <a:ext cx="1012776" cy="1012776"/>
          </a:xfrm>
          <a:prstGeom prst="rect">
            <a:avLst/>
          </a:prstGeom>
          <a:noFill/>
        </p:spPr>
      </p:pic>
      <p:pic>
        <p:nvPicPr>
          <p:cNvPr id="28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356992"/>
            <a:ext cx="1012776" cy="1012776"/>
          </a:xfrm>
          <a:prstGeom prst="rect">
            <a:avLst/>
          </a:prstGeom>
          <a:noFill/>
        </p:spPr>
      </p:pic>
      <p:pic>
        <p:nvPicPr>
          <p:cNvPr id="29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56992"/>
            <a:ext cx="1012776" cy="1012776"/>
          </a:xfrm>
          <a:prstGeom prst="rect">
            <a:avLst/>
          </a:prstGeom>
          <a:noFill/>
        </p:spPr>
      </p:pic>
      <p:pic>
        <p:nvPicPr>
          <p:cNvPr id="30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56992"/>
            <a:ext cx="1012776" cy="1012776"/>
          </a:xfrm>
          <a:prstGeom prst="rect">
            <a:avLst/>
          </a:prstGeom>
          <a:noFill/>
        </p:spPr>
      </p:pic>
      <p:pic>
        <p:nvPicPr>
          <p:cNvPr id="31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1012776" cy="1012776"/>
          </a:xfrm>
          <a:prstGeom prst="rect">
            <a:avLst/>
          </a:prstGeom>
          <a:noFill/>
        </p:spPr>
      </p:pic>
      <p:pic>
        <p:nvPicPr>
          <p:cNvPr id="32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56992"/>
            <a:ext cx="1012776" cy="1012776"/>
          </a:xfrm>
          <a:prstGeom prst="rect">
            <a:avLst/>
          </a:prstGeom>
          <a:noFill/>
        </p:spPr>
      </p:pic>
      <p:pic>
        <p:nvPicPr>
          <p:cNvPr id="33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56992"/>
            <a:ext cx="1012776" cy="1012776"/>
          </a:xfrm>
          <a:prstGeom prst="rect">
            <a:avLst/>
          </a:prstGeom>
          <a:noFill/>
        </p:spPr>
      </p:pic>
      <p:pic>
        <p:nvPicPr>
          <p:cNvPr id="34" name="Picture 3" descr="https://tivoli.by/wp/wp-content/uploads/2016/06/MO7659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6992"/>
            <a:ext cx="1012776" cy="1012776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755576" y="3717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91680" y="37170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699792" y="37170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707904" y="37170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44008" y="37170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652120" y="37170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660232" y="37170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668344" y="37170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604448" y="37170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-fotki.yandex.ru/get/5647/48968035.20/0_9f288_6966931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enovo\Desktop\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78153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35696" y="548680"/>
            <a:ext cx="61206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Физминутка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Видишь, бабочка летает, (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Машем руками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лугу цветы считает.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Считаем пальчиком.)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Раз, два, три, четыре, пять.(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Хлопки в ладоши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.)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Ох, считать, не сосчитать!(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Прыжки на месте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.)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 день, за два и за месяц...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Шагаем на месте)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Шесть, семь, восемь,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Девять, десять.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Хлопки в ладоши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Даже мудрая пчела,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Машем руками</a:t>
            </a: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Сосчитать бы не смогла!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Считаем пальчиком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https://csdk.mo.muzkult.ru/media/2020/06/16/1254679834/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429000"/>
            <a:ext cx="4392488" cy="3240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-fotki.yandex.ru/get/5647/48968035.20/0_9f288_6966931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enovo\Desktop\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781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44822" y="353449"/>
            <a:ext cx="54543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вам надо определить место положения яблока относительно предмета. (Использовать предлоги - над, под, около) </a:t>
            </a:r>
            <a:endParaRPr lang="ru-RU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:\дистанционка\предлог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0212"/>
            <a:ext cx="6739760" cy="4761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-fotki.yandex.ru/get/5647/48968035.20/0_9f288_6966931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enovo\Desktop\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781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3728" y="379745"/>
            <a:ext cx="52221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посмотрите на картине изображены две куклы, вам надо найти отличия. Сколько отличий нашли?</a:t>
            </a:r>
            <a:endParaRPr lang="ru-RU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дистанционка\кук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6042248" cy="4531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3" y="3161651"/>
            <a:ext cx="2969692" cy="2225530"/>
          </a:xfrm>
        </p:spPr>
      </p:pic>
      <p:sp>
        <p:nvSpPr>
          <p:cNvPr id="1026" name="AutoShape 2" descr="https://img-fotki.yandex.ru/get/5647/48968035.20/0_9f288_6966931b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Lenovo\Desktop\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7"/>
            <a:ext cx="9144001" cy="68781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44823" y="274638"/>
            <a:ext cx="5454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вы выполнили все задания от ваших друзей. Давайте сделаем для ребят из другого детского сада подарки. Нарисуйте свою любимую игрушки.</a:t>
            </a:r>
            <a:endParaRPr lang="ru-RU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6" y="1997186"/>
            <a:ext cx="2785807" cy="2089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24" y="4174551"/>
            <a:ext cx="3424113" cy="25668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10" y="1997186"/>
            <a:ext cx="3719975" cy="20924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370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q</cp:lastModifiedBy>
  <cp:revision>23</cp:revision>
  <dcterms:created xsi:type="dcterms:W3CDTF">2020-11-16T15:12:18Z</dcterms:created>
  <dcterms:modified xsi:type="dcterms:W3CDTF">2020-11-20T12:13:51Z</dcterms:modified>
</cp:coreProperties>
</file>