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3" r:id="rId4"/>
    <p:sldId id="262" r:id="rId5"/>
    <p:sldId id="259" r:id="rId6"/>
    <p:sldId id="261" r:id="rId7"/>
    <p:sldId id="260" r:id="rId8"/>
    <p:sldId id="258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v-2021.ru/wp-content/uploads/2020/08/1579329750_16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89956" y="569995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 по ФЭМП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5733256"/>
            <a:ext cx="3150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28985-4B64-4B7E-AF91-09D524A463CA}"/>
              </a:ext>
            </a:extLst>
          </p:cNvPr>
          <p:cNvSpPr txBox="1"/>
          <p:nvPr/>
        </p:nvSpPr>
        <p:spPr>
          <a:xfrm>
            <a:off x="2089956" y="2562006"/>
            <a:ext cx="54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«Зимний лес»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-fotki.yandex.ru/get/4713/102699435.45a/0_752f0_5a00fa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1321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2168" y="1203858"/>
            <a:ext cx="68596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что мы сегодня делали?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вам понравилось?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показалось трудным?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Какую пьесу прослушали?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://hobby.mrfreeman-club.ru/i/events/kidcomclub_20171216_b.jpg"/>
          <p:cNvPicPr>
            <a:picLocks noChangeAspect="1" noChangeArrowheads="1"/>
          </p:cNvPicPr>
          <p:nvPr/>
        </p:nvPicPr>
        <p:blipFill rotWithShape="1">
          <a:blip r:embed="rId3" cstate="print"/>
          <a:srcRect l="28205" t="8932" r="21005" b="8205"/>
          <a:stretch/>
        </p:blipFill>
        <p:spPr bwMode="auto">
          <a:xfrm>
            <a:off x="3059832" y="2864799"/>
            <a:ext cx="2852649" cy="290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-fotki.yandex.ru/get/4713/102699435.45a/0_752f0_5a00fa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132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75656" y="188640"/>
            <a:ext cx="64807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круг широкий, вижу я,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Встали все мои друзья.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сейчас пойдем направо, раз, два, три.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теперь пойдем налево, раз, два, три.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центре круга соберемся, раз, два, три.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место все вернемся, раз, два, три.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Улыбнемся, подмигнем,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общаться мы начнём!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s://www.culture.ru/storage/images/58a6d8c1cb971eb0c89d1d6aac9e9843/d7763e8b0b6d96d3f06a95dca8ac955d.jpeg"/>
          <p:cNvPicPr>
            <a:picLocks noChangeAspect="1" noChangeArrowheads="1"/>
          </p:cNvPicPr>
          <p:nvPr/>
        </p:nvPicPr>
        <p:blipFill rotWithShape="1">
          <a:blip r:embed="rId3" cstate="print"/>
          <a:srcRect t="7957" b="9078"/>
          <a:stretch/>
        </p:blipFill>
        <p:spPr bwMode="auto">
          <a:xfrm>
            <a:off x="2699792" y="3418190"/>
            <a:ext cx="4032448" cy="2890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-fotki.yandex.ru/get/4713/102699435.45a/0_752f0_5a00fa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77787" y="730787"/>
            <a:ext cx="83975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сегодня мы отправимся в зимний лес.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пути нам могут встретиться препятствия.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того чтобы их преодолеть, надо уметь считать, определять форму предметов, их высоту, идти в нужном направлении.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204864"/>
            <a:ext cx="4630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Ребята сколько елочек в верхнем ряду?</a:t>
            </a:r>
          </a:p>
        </p:txBody>
      </p:sp>
      <p:pic>
        <p:nvPicPr>
          <p:cNvPr id="18436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864096" cy="1274243"/>
          </a:xfrm>
          <a:prstGeom prst="rect">
            <a:avLst/>
          </a:prstGeom>
          <a:noFill/>
        </p:spPr>
      </p:pic>
      <p:pic>
        <p:nvPicPr>
          <p:cNvPr id="9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80928"/>
            <a:ext cx="864096" cy="1274243"/>
          </a:xfrm>
          <a:prstGeom prst="rect">
            <a:avLst/>
          </a:prstGeom>
          <a:noFill/>
        </p:spPr>
      </p:pic>
      <p:pic>
        <p:nvPicPr>
          <p:cNvPr id="10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864096" cy="1274243"/>
          </a:xfrm>
          <a:prstGeom prst="rect">
            <a:avLst/>
          </a:prstGeom>
          <a:noFill/>
        </p:spPr>
      </p:pic>
      <p:pic>
        <p:nvPicPr>
          <p:cNvPr id="11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864096" cy="1274243"/>
          </a:xfrm>
          <a:prstGeom prst="rect">
            <a:avLst/>
          </a:prstGeom>
          <a:noFill/>
        </p:spPr>
      </p:pic>
      <p:pic>
        <p:nvPicPr>
          <p:cNvPr id="12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864096" cy="1274243"/>
          </a:xfrm>
          <a:prstGeom prst="rect">
            <a:avLst/>
          </a:prstGeom>
          <a:noFill/>
        </p:spPr>
      </p:pic>
      <p:pic>
        <p:nvPicPr>
          <p:cNvPr id="13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780928"/>
            <a:ext cx="864096" cy="1274243"/>
          </a:xfrm>
          <a:prstGeom prst="rect">
            <a:avLst/>
          </a:prstGeom>
          <a:noFill/>
        </p:spPr>
      </p:pic>
      <p:pic>
        <p:nvPicPr>
          <p:cNvPr id="14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80928"/>
            <a:ext cx="864096" cy="1274243"/>
          </a:xfrm>
          <a:prstGeom prst="rect">
            <a:avLst/>
          </a:prstGeom>
          <a:noFill/>
        </p:spPr>
      </p:pic>
      <p:pic>
        <p:nvPicPr>
          <p:cNvPr id="15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780928"/>
            <a:ext cx="864096" cy="1274243"/>
          </a:xfrm>
          <a:prstGeom prst="rect">
            <a:avLst/>
          </a:prstGeom>
          <a:noFill/>
        </p:spPr>
      </p:pic>
      <p:pic>
        <p:nvPicPr>
          <p:cNvPr id="16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80928"/>
            <a:ext cx="864096" cy="1274243"/>
          </a:xfrm>
          <a:prstGeom prst="rect">
            <a:avLst/>
          </a:prstGeom>
          <a:noFill/>
        </p:spPr>
      </p:pic>
      <p:pic>
        <p:nvPicPr>
          <p:cNvPr id="17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80928"/>
            <a:ext cx="864096" cy="127424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956376" y="198884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10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4005064"/>
            <a:ext cx="5133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Сколько елочных игрушек на нижнем ряду</a:t>
            </a:r>
            <a:r>
              <a:rPr lang="ru-RU" sz="2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8440" name="Picture 8" descr="https://im0-tub-ru.yandex.net/i?id=7f4dd9ce32aeb809cbbc11888bc05d7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836712" cy="836712"/>
          </a:xfrm>
          <a:prstGeom prst="rect">
            <a:avLst/>
          </a:prstGeom>
          <a:noFill/>
        </p:spPr>
      </p:pic>
      <p:pic>
        <p:nvPicPr>
          <p:cNvPr id="22" name="Picture 8" descr="https://im0-tub-ru.yandex.net/i?id=7f4dd9ce32aeb809cbbc11888bc05d7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653136"/>
            <a:ext cx="836712" cy="836712"/>
          </a:xfrm>
          <a:prstGeom prst="rect">
            <a:avLst/>
          </a:prstGeom>
          <a:noFill/>
        </p:spPr>
      </p:pic>
      <p:pic>
        <p:nvPicPr>
          <p:cNvPr id="23" name="Picture 8" descr="https://im0-tub-ru.yandex.net/i?id=7f4dd9ce32aeb809cbbc11888bc05d7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653136"/>
            <a:ext cx="836712" cy="836712"/>
          </a:xfrm>
          <a:prstGeom prst="rect">
            <a:avLst/>
          </a:prstGeom>
          <a:noFill/>
        </p:spPr>
      </p:pic>
      <p:pic>
        <p:nvPicPr>
          <p:cNvPr id="24" name="Picture 8" descr="https://im0-tub-ru.yandex.net/i?id=7f4dd9ce32aeb809cbbc11888bc05d7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653136"/>
            <a:ext cx="836712" cy="836712"/>
          </a:xfrm>
          <a:prstGeom prst="rect">
            <a:avLst/>
          </a:prstGeom>
          <a:noFill/>
        </p:spPr>
      </p:pic>
      <p:pic>
        <p:nvPicPr>
          <p:cNvPr id="25" name="Picture 8" descr="https://im0-tub-ru.yandex.net/i?id=7f4dd9ce32aeb809cbbc11888bc05d7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653136"/>
            <a:ext cx="836712" cy="836712"/>
          </a:xfrm>
          <a:prstGeom prst="rect">
            <a:avLst/>
          </a:prstGeom>
          <a:noFill/>
        </p:spPr>
      </p:pic>
      <p:pic>
        <p:nvPicPr>
          <p:cNvPr id="26" name="Picture 8" descr="https://im0-tub-ru.yandex.net/i?id=7f4dd9ce32aeb809cbbc11888bc05d7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653136"/>
            <a:ext cx="836712" cy="836712"/>
          </a:xfrm>
          <a:prstGeom prst="rect">
            <a:avLst/>
          </a:prstGeom>
          <a:noFill/>
        </p:spPr>
      </p:pic>
      <p:pic>
        <p:nvPicPr>
          <p:cNvPr id="27" name="Picture 8" descr="https://im0-tub-ru.yandex.net/i?id=7f4dd9ce32aeb809cbbc11888bc05d7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653136"/>
            <a:ext cx="836712" cy="836712"/>
          </a:xfrm>
          <a:prstGeom prst="rect">
            <a:avLst/>
          </a:prstGeom>
          <a:noFill/>
        </p:spPr>
      </p:pic>
      <p:pic>
        <p:nvPicPr>
          <p:cNvPr id="28" name="Picture 8" descr="https://im0-tub-ru.yandex.net/i?id=7f4dd9ce32aeb809cbbc11888bc05d7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653136"/>
            <a:ext cx="836712" cy="836712"/>
          </a:xfrm>
          <a:prstGeom prst="rect">
            <a:avLst/>
          </a:prstGeom>
          <a:noFill/>
        </p:spPr>
      </p:pic>
      <p:pic>
        <p:nvPicPr>
          <p:cNvPr id="29" name="Picture 8" descr="https://im0-tub-ru.yandex.net/i?id=7f4dd9ce32aeb809cbbc11888bc05d7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53136"/>
            <a:ext cx="836712" cy="83671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236296" y="465313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9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043608" y="5737810"/>
            <a:ext cx="69933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Всем елочкам хватает по одной игрушке?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надо сделать, чтобы елочек и игрушек стало одинаково?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8" descr="https://im0-tub-ru.yandex.net/i?id=7f4dd9ce32aeb809cbbc11888bc05d7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653136"/>
            <a:ext cx="836712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-fotki.yandex.ru/get/4713/102699435.45a/0_752f0_5a00fa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9" y="0"/>
            <a:ext cx="91213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47667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Следующее препятствие «Снежный ком»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222276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7030A0"/>
                </a:solidFill>
              </a:rPr>
              <a:t>Чтобы его обойти вам необходимо: </a:t>
            </a:r>
          </a:p>
          <a:p>
            <a:pPr algn="ctr"/>
            <a:endParaRPr lang="ru-RU" sz="2000" dirty="0"/>
          </a:p>
          <a:p>
            <a:pPr algn="ctr">
              <a:buFontTx/>
              <a:buChar char="-"/>
            </a:pPr>
            <a:r>
              <a:rPr lang="ru-RU" sz="2000" b="1" dirty="0"/>
              <a:t>хлопнуть в ладоши столько раз, сколько снежинок вы видите;</a:t>
            </a:r>
          </a:p>
          <a:p>
            <a:pPr algn="ctr">
              <a:buFontTx/>
              <a:buChar char="-"/>
            </a:pPr>
            <a:endParaRPr lang="ru-RU" sz="2000" b="1" dirty="0"/>
          </a:p>
          <a:p>
            <a:pPr algn="ctr">
              <a:buFontTx/>
              <a:buChar char="-"/>
            </a:pPr>
            <a:endParaRPr lang="ru-RU" sz="2000" b="1" dirty="0"/>
          </a:p>
          <a:p>
            <a:pPr algn="ctr">
              <a:buFontTx/>
              <a:buChar char="-"/>
            </a:pPr>
            <a:endParaRPr lang="ru-RU" sz="2000" b="1" dirty="0"/>
          </a:p>
          <a:p>
            <a:pPr algn="ctr">
              <a:buFontTx/>
              <a:buChar char="-"/>
            </a:pPr>
            <a:r>
              <a:rPr lang="ru-RU" sz="2000" b="1" dirty="0"/>
              <a:t> </a:t>
            </a:r>
          </a:p>
          <a:p>
            <a:pPr algn="ctr">
              <a:buFontTx/>
              <a:buChar char="-"/>
            </a:pPr>
            <a:r>
              <a:rPr lang="ru-RU" sz="2000" b="1" dirty="0"/>
              <a:t>прыгнуть на двух ногах столько, сколько показывает цифра ;</a:t>
            </a:r>
          </a:p>
          <a:p>
            <a:pPr algn="ctr"/>
            <a:r>
              <a:rPr lang="ru-RU" sz="5400" b="1" dirty="0">
                <a:solidFill>
                  <a:srgbClr val="FFC000"/>
                </a:solidFill>
              </a:rPr>
              <a:t>6</a:t>
            </a:r>
            <a:endParaRPr lang="ru-RU" sz="3600" b="1" dirty="0">
              <a:solidFill>
                <a:srgbClr val="FFC000"/>
              </a:solidFill>
            </a:endParaRPr>
          </a:p>
          <a:p>
            <a:pPr algn="ctr">
              <a:buFontTx/>
              <a:buChar char="-"/>
            </a:pPr>
            <a:r>
              <a:rPr lang="ru-RU" sz="2000" b="1" dirty="0"/>
              <a:t> сделать столько шагов  сколько елочек увидите</a:t>
            </a:r>
          </a:p>
          <a:p>
            <a:pPr algn="ctr">
              <a:buFontTx/>
              <a:buChar char="-"/>
            </a:pPr>
            <a:endParaRPr lang="ru-RU" sz="2000" dirty="0"/>
          </a:p>
          <a:p>
            <a:pPr algn="ctr">
              <a:buFontTx/>
              <a:buChar char="-"/>
            </a:pPr>
            <a:endParaRPr lang="ru-RU" sz="2000" dirty="0"/>
          </a:p>
        </p:txBody>
      </p:sp>
      <p:pic>
        <p:nvPicPr>
          <p:cNvPr id="19458" name="Picture 2" descr="https://im0-tub-ru.yandex.net/i?id=37369d45b8e8eb5622f6400e4b5be91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035" y="2352684"/>
            <a:ext cx="720080" cy="752084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37369d45b8e8eb5622f6400e4b5be91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566" y="2325884"/>
            <a:ext cx="720080" cy="752084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37369d45b8e8eb5622f6400e4b5be91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25884"/>
            <a:ext cx="720080" cy="752084"/>
          </a:xfrm>
          <a:prstGeom prst="rect">
            <a:avLst/>
          </a:prstGeom>
          <a:noFill/>
        </p:spPr>
      </p:pic>
      <p:pic>
        <p:nvPicPr>
          <p:cNvPr id="11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707" y="5470092"/>
            <a:ext cx="864096" cy="1274243"/>
          </a:xfrm>
          <a:prstGeom prst="rect">
            <a:avLst/>
          </a:prstGeom>
          <a:noFill/>
        </p:spPr>
      </p:pic>
      <p:pic>
        <p:nvPicPr>
          <p:cNvPr id="12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470094"/>
            <a:ext cx="864096" cy="1274243"/>
          </a:xfrm>
          <a:prstGeom prst="rect">
            <a:avLst/>
          </a:prstGeom>
          <a:noFill/>
        </p:spPr>
      </p:pic>
      <p:pic>
        <p:nvPicPr>
          <p:cNvPr id="13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899" y="5473984"/>
            <a:ext cx="864096" cy="1274243"/>
          </a:xfrm>
          <a:prstGeom prst="rect">
            <a:avLst/>
          </a:prstGeom>
          <a:noFill/>
        </p:spPr>
      </p:pic>
      <p:pic>
        <p:nvPicPr>
          <p:cNvPr id="14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6118" y="5470093"/>
            <a:ext cx="864096" cy="1274243"/>
          </a:xfrm>
          <a:prstGeom prst="rect">
            <a:avLst/>
          </a:prstGeom>
          <a:noFill/>
        </p:spPr>
      </p:pic>
      <p:pic>
        <p:nvPicPr>
          <p:cNvPr id="15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091" y="5472273"/>
            <a:ext cx="864096" cy="1274243"/>
          </a:xfrm>
          <a:prstGeom prst="rect">
            <a:avLst/>
          </a:prstGeom>
          <a:noFill/>
        </p:spPr>
      </p:pic>
      <p:pic>
        <p:nvPicPr>
          <p:cNvPr id="16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4310" y="5470091"/>
            <a:ext cx="864096" cy="1274243"/>
          </a:xfrm>
          <a:prstGeom prst="rect">
            <a:avLst/>
          </a:prstGeom>
          <a:noFill/>
        </p:spPr>
      </p:pic>
      <p:pic>
        <p:nvPicPr>
          <p:cNvPr id="17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1529" y="5473580"/>
            <a:ext cx="864096" cy="1274243"/>
          </a:xfrm>
          <a:prstGeom prst="rect">
            <a:avLst/>
          </a:prstGeom>
          <a:noFill/>
        </p:spPr>
      </p:pic>
      <p:pic>
        <p:nvPicPr>
          <p:cNvPr id="18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6348" y="5470090"/>
            <a:ext cx="864096" cy="1274243"/>
          </a:xfrm>
          <a:prstGeom prst="rect">
            <a:avLst/>
          </a:prstGeom>
          <a:noFill/>
        </p:spPr>
      </p:pic>
      <p:pic>
        <p:nvPicPr>
          <p:cNvPr id="19" name="Picture 4" descr="https://im0-tub-ru.yandex.net/i?id=e7fc8955b3d68c08b7187a576d67dfe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229" y="5466600"/>
            <a:ext cx="864096" cy="1274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-fotki.yandex.ru/get/4713/102699435.45a/0_752f0_5a00fa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3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57463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Молодцы ребята, отправляемся дальше.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Смотрите, как красиво вокруг!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881" y="5171165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Ребята, какое время года изображено на картине? Кто изображён на картине? Кто изображён на переднем плане?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 Что изображено на заднем плане? Какой лес? Как можно назвать эту картину?</a:t>
            </a:r>
          </a:p>
        </p:txBody>
      </p:sp>
      <p:pic>
        <p:nvPicPr>
          <p:cNvPr id="23554" name="Picture 2" descr="https://i.pinimg.com/originals/0c/9c/21/0c9c21cd0935392d34499d5cc22dc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70205"/>
            <a:ext cx="8640960" cy="4087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-fotki.yandex.ru/get/4713/102699435.45a/0_752f0_5a00fa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321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9632" y="-108683"/>
            <a:ext cx="64442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/>
              <a:t>Игровое упражнение «Расставь елочки в ряд»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вам надо расставить елочки в ряд, начиная с самой высокой и заканчивая самой низкой.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s://avatars.mds.yandex.net/get-zen_doc/241223/pub_5c0d256006bd7000abdb7c79_5c0d256571a92900aa02a0fa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2232248" cy="2534842"/>
          </a:xfrm>
          <a:prstGeom prst="rect">
            <a:avLst/>
          </a:prstGeom>
          <a:noFill/>
        </p:spPr>
      </p:pic>
      <p:pic>
        <p:nvPicPr>
          <p:cNvPr id="7" name="Picture 3" descr="https://avatars.mds.yandex.net/get-zen_doc/241223/pub_5c0d256006bd7000abdb7c79_5c0d256571a92900aa02a0fa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36912"/>
            <a:ext cx="1143744" cy="1298785"/>
          </a:xfrm>
          <a:prstGeom prst="rect">
            <a:avLst/>
          </a:prstGeom>
          <a:noFill/>
        </p:spPr>
      </p:pic>
      <p:pic>
        <p:nvPicPr>
          <p:cNvPr id="8" name="Picture 3" descr="https://avatars.mds.yandex.net/get-zen_doc/241223/pub_5c0d256006bd7000abdb7c79_5c0d256571a92900aa02a0fa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04864"/>
            <a:ext cx="1503784" cy="1707631"/>
          </a:xfrm>
          <a:prstGeom prst="rect">
            <a:avLst/>
          </a:prstGeom>
          <a:noFill/>
        </p:spPr>
      </p:pic>
      <p:pic>
        <p:nvPicPr>
          <p:cNvPr id="9" name="Picture 3" descr="https://avatars.mds.yandex.net/get-zen_doc/241223/pub_5c0d256006bd7000abdb7c79_5c0d256571a92900aa02a0fa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140968"/>
            <a:ext cx="639688" cy="726401"/>
          </a:xfrm>
          <a:prstGeom prst="rect">
            <a:avLst/>
          </a:prstGeom>
          <a:noFill/>
        </p:spPr>
      </p:pic>
      <p:pic>
        <p:nvPicPr>
          <p:cNvPr id="10" name="Picture 3" descr="https://avatars.mds.yandex.net/get-zen_doc/241223/pub_5c0d256006bd7000abdb7c79_5c0d256571a92900aa02a0fa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2232248" cy="2534842"/>
          </a:xfrm>
          <a:prstGeom prst="rect">
            <a:avLst/>
          </a:prstGeom>
          <a:noFill/>
        </p:spPr>
      </p:pic>
      <p:pic>
        <p:nvPicPr>
          <p:cNvPr id="11" name="Picture 3" descr="https://avatars.mds.yandex.net/get-zen_doc/241223/pub_5c0d256006bd7000abdb7c79_5c0d256571a92900aa02a0fa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941168"/>
            <a:ext cx="1503784" cy="1707631"/>
          </a:xfrm>
          <a:prstGeom prst="rect">
            <a:avLst/>
          </a:prstGeom>
          <a:noFill/>
        </p:spPr>
      </p:pic>
      <p:pic>
        <p:nvPicPr>
          <p:cNvPr id="12" name="Picture 3" descr="https://avatars.mds.yandex.net/get-zen_doc/241223/pub_5c0d256006bd7000abdb7c79_5c0d256571a92900aa02a0fa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373216"/>
            <a:ext cx="1143744" cy="1298785"/>
          </a:xfrm>
          <a:prstGeom prst="rect">
            <a:avLst/>
          </a:prstGeom>
          <a:noFill/>
        </p:spPr>
      </p:pic>
      <p:pic>
        <p:nvPicPr>
          <p:cNvPr id="13" name="Picture 3" descr="https://avatars.mds.yandex.net/get-zen_doc/241223/pub_5c0d256006bd7000abdb7c79_5c0d256571a92900aa02a0fa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877272"/>
            <a:ext cx="639688" cy="72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-fotki.yandex.ru/get/4713/102699435.45a/0_752f0_5a00fa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1321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43608" y="476091"/>
            <a:ext cx="698477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Физкультминутка: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 - согнуться, разогнуться,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- нагнуться, потянуться,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 - в ладоши три хлопка,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Головою три кивка.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четыре - руки шире,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Пять, шесть - тихо сесть,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Семь, восемь - лень отбросим.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avatars.mds.yandex.net/get-zen_doc/1546191/pub_5d242aed8600e100ac802f9c_5d242f21a2d6ed00ad03425e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149080"/>
            <a:ext cx="4464496" cy="2438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-fotki.yandex.ru/get/4713/102699435.45a/0_752f0_5a00fa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75" y="0"/>
            <a:ext cx="91213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14149" y="548680"/>
            <a:ext cx="6997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Ребята, чтобы добраться до елочки по следам, вам нужно определить направление и количество шагов. </a:t>
            </a:r>
            <a:r>
              <a:rPr lang="ru-RU" sz="2000" dirty="0"/>
              <a:t>(Используйте слова вправо, влево, наверх.)</a:t>
            </a:r>
          </a:p>
        </p:txBody>
      </p:sp>
      <p:pic>
        <p:nvPicPr>
          <p:cNvPr id="24578" name="Picture 2" descr="https://www.pngkey.com/png/full/104-1048140_walking-footprint-clip-art-step-by-step-cl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59" y="4799262"/>
            <a:ext cx="4133329" cy="13548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" r="18551" b="50467"/>
          <a:stretch/>
        </p:blipFill>
        <p:spPr>
          <a:xfrm rot="16200000">
            <a:off x="5228791" y="3584205"/>
            <a:ext cx="2845319" cy="706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764165" y="884724"/>
            <a:ext cx="707197" cy="3087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b="38936"/>
          <a:stretch/>
        </p:blipFill>
        <p:spPr>
          <a:xfrm rot="16200000">
            <a:off x="1285501" y="1559185"/>
            <a:ext cx="707197" cy="1738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53" y="274335"/>
            <a:ext cx="1505843" cy="17070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867" y="5535541"/>
            <a:ext cx="1212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FF0000"/>
                </a:solidFill>
              </a:rPr>
              <a:t>Старт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ётр Ильич Чайковский — Зимнее утро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https://img-fotki.yandex.ru/get/4713/102699435.45a/0_752f0_5a00fa37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9" y="0"/>
            <a:ext cx="912132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Ребята, мы с вами послушаем небольшое музыкальное инструментальное сочинение – пьесу Петра Ильича Чайковского "Зимнее утро"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95736" y="5733256"/>
            <a:ext cx="4757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вы представляете себе зимнее утро?</a:t>
            </a:r>
          </a:p>
        </p:txBody>
      </p:sp>
      <p:pic>
        <p:nvPicPr>
          <p:cNvPr id="15363" name="Picture 3" descr="https://avatars.mds.yandex.net/get-zen_doc/1540250/pub_5d91d2d9bc251400adb779ca_5d91d45834808200b0defa9c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4492" y="1940171"/>
            <a:ext cx="5544616" cy="3696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1520" y="6039961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менялась ли музыка?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какая эта музыка по настроению?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Пётр Ильич Чайковский — Зимнее утр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Пётр Ильич Чайковский — Зимнее утр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5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5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59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361" grpId="0" build="p"/>
      <p:bldP spid="1536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405</Words>
  <Application>Microsoft Office PowerPoint</Application>
  <PresentationFormat>Экран (4:3)</PresentationFormat>
  <Paragraphs>58</Paragraphs>
  <Slides>10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24</cp:revision>
  <dcterms:created xsi:type="dcterms:W3CDTF">2020-12-03T12:53:50Z</dcterms:created>
  <dcterms:modified xsi:type="dcterms:W3CDTF">2020-12-04T12:19:48Z</dcterms:modified>
</cp:coreProperties>
</file>