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детский сад «Оленёнок</a:t>
            </a:r>
            <a:r>
              <a:rPr lang="ru-RU" sz="2000" dirty="0" smtClean="0"/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Физкультурное занятие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подготовительной к школе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«Солнышко»</a:t>
            </a:r>
            <a:endParaRPr lang="ru-RU" sz="4800" b="1" dirty="0">
              <a:solidFill>
                <a:srgbClr val="FFFF00"/>
              </a:solidFill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                                                  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853" y="488534"/>
            <a:ext cx="5136472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Броски мяча вверх и ловля его двумя руками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1153" y="2532543"/>
            <a:ext cx="7463971" cy="341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266" y="409513"/>
            <a:ext cx="5731276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«Перелет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тиц»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79" y="1925209"/>
            <a:ext cx="7300232" cy="420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1835" y="645459"/>
            <a:ext cx="9144000" cy="107192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Задачи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-Закреплять навыки ходьбы и бега между предметами; -Упражнять в сохранении равновесия на повышенной опоре и прыжках;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азвивать ловкость в упражнении с мячом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0236" y="3209293"/>
            <a:ext cx="8519885" cy="3556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Ход проведения</a:t>
            </a:r>
          </a:p>
          <a:p>
            <a:pPr algn="l"/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Вводная часть: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1.Хотьба и бег в колоне по одному между предметами, поставленные по двум сторонам зала,(кегли, кубики или набивные мячи 6-8 штук, расстояние между предметами 0,5 м). Главное не задевать предметы и сохранять необходимую дистанцию друг от друга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Основная часть:</a:t>
            </a:r>
          </a:p>
          <a:p>
            <a:pPr algn="l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Основные виды движения /ОВД/</a:t>
            </a:r>
          </a:p>
          <a:p>
            <a:pPr algn="l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Подвижная игра</a:t>
            </a:r>
          </a:p>
          <a:p>
            <a:pPr algn="l"/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635" y="293407"/>
            <a:ext cx="5974977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4652" y="1246203"/>
            <a:ext cx="7653950" cy="145172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основная стойка наги на ширине плеч, руки произвольны туловищу.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руки пред грудью согнуты в локтях ; 2- поворот туловища (право лево) ; 3-руки в стороны; 4-исходное положение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d.multiurok.ru/html/2018/10/27/s_5bd469385305c/978996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03" y="3429000"/>
            <a:ext cx="526868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617" y="507168"/>
            <a:ext cx="8243656" cy="13255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2.Основная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стойка ноги на ширине плеч руки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стороны.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Наклоны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перед касаясь правой рукой левой ноги , тоже самое левой рукой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2269" y="2321859"/>
            <a:ext cx="6715377" cy="405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060" y="311859"/>
            <a:ext cx="8500435" cy="13255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Сидя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ноги врозь , руки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поясе,.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руки в стороны; 2- наклон  вперед, коснутся носка правой (левой) ноги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3- выпрямиться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; 4_исходное положение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7327" y="2526806"/>
            <a:ext cx="6161724" cy="354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235" y="293408"/>
            <a:ext cx="7176247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4.Лежа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спине, руки вдоль туловища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Имитация езды на велосипеде(1-8раз, пауза и повтор)(3-4 раза)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oradnuk.com/wp-content/uploads/2017/02/b393f4c16ac55bcc5c730f64f85f890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3" y="2124169"/>
            <a:ext cx="6197600" cy="4444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423" y="454772"/>
            <a:ext cx="6774700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5.И.п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стойка ноги в месте, руки на пояс.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1-4-прыжки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правой ноге ; 5-8- прыжки на левой ноге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6575" y="2850776"/>
            <a:ext cx="7997372" cy="330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947" y="374002"/>
            <a:ext cx="4976674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Равновесие – ходьба по гимнастической скамейке, Руки в стороны, Сойти со скамейки не прыгая. Страховка воспитателем обязательна (2-3 раза)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484" r="1715"/>
          <a:stretch/>
        </p:blipFill>
        <p:spPr>
          <a:xfrm>
            <a:off x="3799643" y="2654423"/>
            <a:ext cx="7244180" cy="362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820" y="489413"/>
            <a:ext cx="8057225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Прыжки через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гимнастические палки, положенные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двум сторонам зала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6-8 штук, расстояние 40см)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134" y="2801539"/>
            <a:ext cx="7068457" cy="346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207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МБДОУ детский сад «Оленёнок»  Физкультурное занятие  для детей подготовительной к школе группе </vt:lpstr>
      <vt:lpstr>          Задачи -Закреплять навыки ходьбы и бега между предметами; -Упражнять в сохранении равновесия на повышенной опоре и прыжках; - Развивать ловкость в упражнении с мячом </vt:lpstr>
      <vt:lpstr>Общеразвивающие упражнения</vt:lpstr>
      <vt:lpstr>2.Основная стойка ноги на ширине плеч руки в стороны. Наклоны в перед касаясь правой рукой левой ноги , тоже самое левой рукой</vt:lpstr>
      <vt:lpstr>3.Сидя , ноги врозь , руки на поясе,. 1- руки в стороны; 2- наклон  вперед, коснутся носка правой (левой) ноги.  3- выпрямиться; 4_исходное положение</vt:lpstr>
      <vt:lpstr>4.Лежа на спине, руки вдоль туловища.  Имитация езды на велосипеде(1-8раз, пауза и повтор)(3-4 раза)</vt:lpstr>
      <vt:lpstr>5.И.п. стойка ноги в месте, руки на пояс.  1-4-прыжки на правой ноге ; 5-8- прыжки на левой ноге</vt:lpstr>
      <vt:lpstr>Основные виды движения</vt:lpstr>
      <vt:lpstr>Прыжки через гимнастические палки, положенные по двум сторонам зала  (6-8 штук, расстояние 40см)</vt:lpstr>
      <vt:lpstr>Броски мяча вверх и ловля его двумя руками</vt:lpstr>
      <vt:lpstr>Подвижная игра «Перелет птиц»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Пользователь</cp:lastModifiedBy>
  <cp:revision>9</cp:revision>
  <dcterms:created xsi:type="dcterms:W3CDTF">2020-10-13T11:18:22Z</dcterms:created>
  <dcterms:modified xsi:type="dcterms:W3CDTF">2007-12-31T19:54:48Z</dcterms:modified>
</cp:coreProperties>
</file>