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3987855" y="5584427"/>
            <a:ext cx="604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936761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Подвижная игра «У медведя во бору»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учить детей останавливаться по сигналу воспитателя во время ходьбы.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умение группироваться при лазание под шнур.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сохранении устойчивого равновесия при ходьбе по уменьшенной площади опоры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одному, на сигнал: *Воробышки!*- остановиться и сказать: *Чирик-Чирик*, а затем продолжить ходьбу.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в рассыпную. Ходьба и бег проводятся с чередовании.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с малыми обручами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Основная стойка: ноги на ширине плеч, обруч в низ. Поднять обруч в перед, вверх, опустить в перед , вниз, вернуться в </a:t>
            </a:r>
            <a:r>
              <a:rPr lang="ru-RU" sz="2400" dirty="0" err="1"/>
              <a:t>и.п</a:t>
            </a:r>
            <a:r>
              <a:rPr lang="ru-RU" sz="24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613" y="2833689"/>
            <a:ext cx="5238750" cy="36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Упражнение</a:t>
            </a:r>
            <a:r>
              <a:rPr lang="ru-RU" sz="1800" b="1" dirty="0"/>
              <a:t> </a:t>
            </a:r>
            <a:r>
              <a:rPr lang="ru-RU" sz="2800" b="1" dirty="0" smtClean="0"/>
              <a:t>№1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/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Основная стойка: ноги на ширине плеч , обруч в обеих руках у груди . Поворот право (лево), обруч в сторону, руки прямые: выпрямиться, вернутся в и. п. (по 3 раза в каждую сторону)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48" y="3131355"/>
            <a:ext cx="5196643" cy="3180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Основное положение: сидя, ноги врозь, обруч в обеих руках у груди. Поднять обруч в верх,  наклониться вперед и коснуться пола между носками ног, поднять обруч в верх: вернутся в </a:t>
            </a:r>
            <a:r>
              <a:rPr lang="ru-RU" sz="2400" dirty="0" err="1"/>
              <a:t>и.п</a:t>
            </a:r>
            <a:r>
              <a:rPr lang="ru-RU" sz="2400" dirty="0"/>
              <a:t>. (5-6раз)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686" y="3164622"/>
            <a:ext cx="5439190" cy="305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Основное положение: лежа на  спине, обруч в прямых руках за головой. Поднять согнутые в коленях ноги, коснуться ободом обруча колен: выпрямить ноги, вернуться в </a:t>
            </a:r>
            <a:r>
              <a:rPr lang="ru-RU" sz="2400" dirty="0" err="1"/>
              <a:t>и.п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41" t="-1200" r="38239" b="1200"/>
          <a:stretch/>
        </p:blipFill>
        <p:spPr>
          <a:xfrm>
            <a:off x="2229345" y="3429000"/>
            <a:ext cx="5226533" cy="269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5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Основное положение: ноги слегка расставлены, руки свободно вдоль туловища, обруч на полу. Прыжки на двух ногах с обруча и обратно , используя размах рук (3-5раз) </a:t>
            </a:r>
          </a:p>
        </p:txBody>
      </p:sp>
      <p:pic>
        <p:nvPicPr>
          <p:cNvPr id="1028" name="Picture 4" descr="https://ds05.infourok.ru/uploads/ex/0e33/000d54a2-095de75a/hello_html_134628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9" y="3280843"/>
            <a:ext cx="3371791" cy="279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/>
              <a:t>1. Лазание под шнур, не касаясь руками пола(8-9 раз)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79" y="3006952"/>
            <a:ext cx="4714875" cy="3350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1129846"/>
          </a:xfrm>
        </p:spPr>
        <p:txBody>
          <a:bodyPr>
            <a:normAutofit/>
          </a:bodyPr>
          <a:lstStyle/>
          <a:p>
            <a:r>
              <a:rPr lang="ru-RU" sz="2400" b="1" dirty="0"/>
              <a:t>2. Ходьба на носках по доске, лежащей на полу (3-4 раза)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806"/>
          <a:stretch/>
        </p:blipFill>
        <p:spPr>
          <a:xfrm>
            <a:off x="2187192" y="2544672"/>
            <a:ext cx="5704783" cy="3319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317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Физкультурное занятие  для детей средних групп</vt:lpstr>
      <vt:lpstr>              Задачи: - Продолжать учить детей останавливаться по сигналу воспитателя во время ходьбы. - Закреплять умение группироваться при лазание под шнур. - Упражнять в сохранении устойчивого равновесия при ходьбе по уменьшенной площади опоры  </vt:lpstr>
      <vt:lpstr>ОРУ с малыми обручами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Ходьба на носках по доске, лежащей на полу (3-4 раза)</vt:lpstr>
      <vt:lpstr>Подвижная игра «У медведя во бору»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Пользователь</cp:lastModifiedBy>
  <cp:revision>18</cp:revision>
  <dcterms:created xsi:type="dcterms:W3CDTF">2020-10-13T06:09:41Z</dcterms:created>
  <dcterms:modified xsi:type="dcterms:W3CDTF">2007-12-31T19:27:59Z</dcterms:modified>
</cp:coreProperties>
</file>