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5" r:id="rId8"/>
    <p:sldId id="266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>
                <a:solidFill>
                  <a:srgbClr val="002060"/>
                </a:solidFill>
                <a:latin typeface="+mj-lt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 ходьбу в колонне по одному, развивать глазомер и ритмичность при перешагивании через бруски; упражнять в прокатывании мяча в прямом  направлении, в лазанье под дугу.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 , ходьба с перешагиванием через бруски, положенные на расстояние двух шагов ребенка. Воспитатель напоминает детям, что перешагивать через бруски надо попеременно правой и левой ногой. После того как последний в колонне ребенок закончит упражнение, подается команда к бегу врассыпную по всему залу. Упражнения в ходьбе и беге чередуются. Построение в круг.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Упражнения с мячом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основная стойка: ноги на ширине ступни, мяч в обеих руках вниз. Поднять мяч вперед, вверх; опустить мяч, вернутся в исходное положение(5-6 раз)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49898"/>
          <a:stretch/>
        </p:blipFill>
        <p:spPr>
          <a:xfrm>
            <a:off x="1634237" y="3191694"/>
            <a:ext cx="6667500" cy="2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-основная стойка: ноги на ширине плеч, мяч в обеих руках у груди, Наклонится, прокатить мяч от левой ноги к правой, подняться, вернутся в исходное положение. (5-6 раз)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022" y="3128963"/>
            <a:ext cx="2400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-сидя, ноги врозь, мяч в обеих руках перед собой. Наклониться, коснуться мячом пола как можно дальше, выпрямиться, вернуться в исходное положение(5-7раз)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99" y="3022468"/>
            <a:ext cx="413954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И.П- стойка на коленях, сидя на пятках, мяч в обеих в руках перед собой. Прокатить мяч вокруг себя в правую и левую сторону, перебирая его руками(по 3 раза влево и вправо)</a:t>
            </a:r>
          </a:p>
        </p:txBody>
      </p:sp>
      <p:pic>
        <p:nvPicPr>
          <p:cNvPr id="1032" name="Picture 8" descr="https://thelib.ru/books/00/15/75/00157527/i_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57" y="3686061"/>
            <a:ext cx="6212114" cy="24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Прокатывание мяча в прямом направлении (3раза)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57" y="2456430"/>
            <a:ext cx="3281136" cy="37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994206"/>
            <a:ext cx="7870371" cy="112984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Лазание под шнур, не касаясь руками пола (3-4 раза)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872" y="2186780"/>
            <a:ext cx="5167085" cy="3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92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341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              Задачи: Повторить  ходьбу в колонне по одному, развивать глазомер и ритмичность при перешагивании через бруски; упражнять в прокатывании мяча в прямом  направлении, в лазанье под дугу. </vt:lpstr>
      <vt:lpstr>Упражнения с мячом</vt:lpstr>
      <vt:lpstr>Упражнение №2</vt:lpstr>
      <vt:lpstr>Упражнение №3</vt:lpstr>
      <vt:lpstr>Упражнение №4</vt:lpstr>
      <vt:lpstr>Основные виды движения</vt:lpstr>
      <vt:lpstr>2.  Лазание под шнур, не касаясь руками пола (3-4 раза)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q</cp:lastModifiedBy>
  <cp:revision>31</cp:revision>
  <dcterms:created xsi:type="dcterms:W3CDTF">2020-10-13T06:09:41Z</dcterms:created>
  <dcterms:modified xsi:type="dcterms:W3CDTF">2020-11-09T05:26:04Z</dcterms:modified>
</cp:coreProperties>
</file>