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327" r:id="rId3"/>
    <p:sldId id="276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270" r:id="rId12"/>
    <p:sldId id="32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742C"/>
    <a:srgbClr val="C3CE5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C6EC-9F79-4225-BBD4-3A5097E59F4B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35B2-F28B-440C-9ED1-6C7600E9C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72;&#1085;&#1077;&#1083;&#1100;_43\Desktop\&#1053;&#1086;&#1074;&#1072;&#1103;%20&#1087;&#1072;&#1087;&#1082;&#1072;\&#1074;&#1099;&#1093;&#1086;&#1076;%20&#1089;&#1086;&#1083;&#1085;&#1099;&#1096;&#1082;&#1072;%202.mp3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выход солныш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8D0E03-7AB4-4F60-8F94-F3EC6A863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42"/>
            <a:ext cx="9144000" cy="6884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E072E97-8524-411E-A066-9F126CBD47B6}"/>
              </a:ext>
            </a:extLst>
          </p:cNvPr>
          <p:cNvSpPr txBox="1"/>
          <p:nvPr/>
        </p:nvSpPr>
        <p:spPr>
          <a:xfrm>
            <a:off x="5148064" y="5934670"/>
            <a:ext cx="4052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инструктор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 </a:t>
            </a:r>
          </a:p>
          <a:p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AA80553-E497-4AA4-AB64-6E19FA3A4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750" y1="55716" x2="61750" y2="55716"/>
                        <a14:foregroundMark x1="57000" y1="55979" x2="57000" y2="55979"/>
                        <a14:foregroundMark x1="53667" y1="55979" x2="53667" y2="55979"/>
                        <a14:foregroundMark x1="43333" y1="63206" x2="43333" y2="63206"/>
                        <a14:foregroundMark x1="64167" y1="50460" x2="64167" y2="50460"/>
                        <a14:foregroundMark x1="50333" y1="34691" x2="50333" y2="34691"/>
                        <a14:foregroundMark x1="50833" y1="38896" x2="50833" y2="38896"/>
                        <a14:foregroundMark x1="42667" y1="31932" x2="42667" y2="31932"/>
                        <a14:foregroundMark x1="16333" y1="7622" x2="16333" y2="7622"/>
                        <a14:foregroundMark x1="11250" y1="18134" x2="11250" y2="18134"/>
                        <a14:foregroundMark x1="13833" y1="15900" x2="13833" y2="15900"/>
                        <a14:foregroundMark x1="5083" y1="51905" x2="5083" y2="51905"/>
                        <a14:foregroundMark x1="2083" y1="52168" x2="2083" y2="52168"/>
                        <a14:foregroundMark x1="8083" y1="62155" x2="8083" y2="62155"/>
                        <a14:foregroundMark x1="9500" y1="67674" x2="9500" y2="67674"/>
                        <a14:foregroundMark x1="5250" y1="63732" x2="5250" y2="63732"/>
                        <a14:foregroundMark x1="3333" y1="51643" x2="3333" y2="51643"/>
                        <a14:foregroundMark x1="65417" y1="55453" x2="65417" y2="55453"/>
                        <a14:foregroundMark x1="82250" y1="54928" x2="82250" y2="54928"/>
                        <a14:foregroundMark x1="89083" y1="55453" x2="89083" y2="55453"/>
                        <a14:foregroundMark x1="90000" y1="67674" x2="90000" y2="67674"/>
                        <a14:foregroundMark x1="87750" y1="77267" x2="87750" y2="77267"/>
                        <a14:foregroundMark x1="88417" y1="83706" x2="88417" y2="83706"/>
                        <a14:foregroundMark x1="82833" y1="85020" x2="82833" y2="85020"/>
                        <a14:foregroundMark x1="91417" y1="88173" x2="91417" y2="88173"/>
                        <a14:foregroundMark x1="92417" y1="89225" x2="92417" y2="89225"/>
                        <a14:foregroundMark x1="90333" y1="77004" x2="90333" y2="77004"/>
                        <a14:foregroundMark x1="93667" y1="69908" x2="93667" y2="69908"/>
                        <a14:foregroundMark x1="78417" y1="70171" x2="78417" y2="70171"/>
                        <a14:foregroundMark x1="87750" y1="48489" x2="87750" y2="48489"/>
                        <a14:foregroundMark x1="94917" y1="60710" x2="94917" y2="60710"/>
                        <a14:foregroundMark x1="81083" y1="83706" x2="81083" y2="83706"/>
                        <a14:foregroundMark x1="79083" y1="79763" x2="79083" y2="79763"/>
                        <a14:foregroundMark x1="77333" y1="80683" x2="77333" y2="80683"/>
                        <a14:foregroundMark x1="75417" y1="80946" x2="75417" y2="80946"/>
                        <a14:foregroundMark x1="60917" y1="59658" x2="60917" y2="59658"/>
                        <a14:foregroundMark x1="63833" y1="63469" x2="63833" y2="63469"/>
                        <a14:foregroundMark x1="51417" y1="57687" x2="51417" y2="57687"/>
                        <a14:foregroundMark x1="40833" y1="79238" x2="40833" y2="79238"/>
                        <a14:foregroundMark x1="35833" y1="71222" x2="35833" y2="71222"/>
                        <a14:foregroundMark x1="15583" y1="11432" x2="15583" y2="11432"/>
                        <a14:foregroundMark x1="12083" y1="6833" x2="12083" y2="6833"/>
                        <a14:foregroundMark x1="7500" y1="54008" x2="7500" y2="54008"/>
                        <a14:foregroundMark x1="6833" y1="67937" x2="6833" y2="67937"/>
                        <a14:foregroundMark x1="1583" y1="54402" x2="1583" y2="54402"/>
                        <a14:foregroundMark x1="14250" y1="85545" x2="14250" y2="85545"/>
                        <a14:foregroundMark x1="33000" y1="91721" x2="33000" y2="91721"/>
                        <a14:foregroundMark x1="18917" y1="95532" x2="18917" y2="95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696104" cy="297811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7584" y="26064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105273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средней группы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844824"/>
            <a:ext cx="56681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«Кот и  Мыши»</a:t>
            </a:r>
            <a:endParaRPr lang="ru-RU" sz="6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Прыжки на двух ногах между набивными мячами (4-5 штук), положенными в две линии (3-4 раза).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iknigi.net/books_files/online_html/71720/i_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4892052" cy="2568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1D96FA-FCAB-421C-A26D-90CD4A90F6D2}"/>
              </a:ext>
            </a:extLst>
          </p:cNvPr>
          <p:cNvSpPr txBox="1"/>
          <p:nvPr/>
        </p:nvSpPr>
        <p:spPr>
          <a:xfrm>
            <a:off x="179512" y="3573016"/>
            <a:ext cx="5904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Дети-«мыши» легко, стараясь не шуметь, бегают по всему залу. Через 20-25 секунд взрослый восклицает: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«Кот проснулся!» 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Водящий-«кот», кричит: </a:t>
            </a:r>
            <a:r>
              <a:rPr lang="ru-RU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«Мяу!», </a:t>
            </a:r>
            <a:r>
              <a:rPr lang="ru-RU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бежит за «мышами», а те прячутся в «норки» (подлезают под рейки, а вбегают в норки через незагороженную часть). Игра повторяется несколько раз. На роль кота выбирается другой ребенок.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831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«Кот и мыши»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92696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одной стороне зала на стулья кладут рейки на высоте 50 см от уровня пола шнуром - это дом мышей. На некотором расстоянии от дома мышей на стуле располагается кот (ребенок в шапочке кота).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Взрослый говорит: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Кот мышей сторожит,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Притворился, будто спит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Дети проползают под рейками (или шнурами), встают и бегают врассыпную.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Взрослый  приговаривает: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Тише, мыши, не шумите 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 кота не разбудите.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073/000df6aa-693df2ea/hello_html_484a3a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3141"/>
            <a:ext cx="9144000" cy="705114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1D96FA-FCAB-421C-A26D-90CD4A90F6D2}"/>
              </a:ext>
            </a:extLst>
          </p:cNvPr>
          <p:cNvSpPr txBox="1"/>
          <p:nvPr/>
        </p:nvSpPr>
        <p:spPr>
          <a:xfrm>
            <a:off x="0" y="5780782"/>
            <a:ext cx="32403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Взрослый говорит: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Кот мышей сторожит,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Притворился, будто спит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013584D-772C-4D4E-BE3A-EE4E27147245}"/>
              </a:ext>
            </a:extLst>
          </p:cNvPr>
          <p:cNvSpPr txBox="1"/>
          <p:nvPr/>
        </p:nvSpPr>
        <p:spPr>
          <a:xfrm>
            <a:off x="3347864" y="5842337"/>
            <a:ext cx="3528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Взрослый  приговаривает: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Тише, мыши, не шумите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кота не разбудите. </a:t>
            </a:r>
          </a:p>
        </p:txBody>
      </p:sp>
      <p:pic>
        <p:nvPicPr>
          <p:cNvPr id="3" name="Неизвестен — Игра кот и мыши">
            <a:hlinkClick r:id="" action="ppaction://media"/>
            <a:extLst>
              <a:ext uri="{FF2B5EF4-FFF2-40B4-BE49-F238E27FC236}">
                <a16:creationId xmlns="" xmlns:a16="http://schemas.microsoft.com/office/drawing/2014/main" id="{5F7DE8CB-70ED-4585-BF38-4ABDB2BFE4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55576" y="4649143"/>
            <a:ext cx="609600" cy="6096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5536" y="-171400"/>
            <a:ext cx="8317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«Кот и мыши»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8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227927" y="1124744"/>
            <a:ext cx="891607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ходьбе и беге колонной по одному, в ходьбе и беге врассыпную;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повторить лазанье под дугу, не касаясь руками пола;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в сохранении равновесия при ходьбе на уменьшенной площади опоры.</a:t>
            </a:r>
          </a:p>
          <a:p>
            <a:pPr algn="ctr"/>
            <a:endParaRPr lang="ru-RU" sz="2400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32656"/>
            <a:ext cx="195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И. п. - стойка ноги врозь, кегля в правой руке. Поднять руки через стороны вверх, переложить кеглю в другую руку, опустить кеглю.</a:t>
            </a: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кеглей.</a:t>
            </a:r>
            <a:endParaRPr kumimoji="0" lang="ru-RU" sz="4400" b="1" i="0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s://infodz.com.ua/ext/image/statti/deti/zaryadka_s_myache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1598319" cy="3225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И. п. - стойка ноги на ширине плеч, кегля в правой руке. 1-наклон вперед, поставить кеглю у левой ноги. 2- выпрямиться, руки на пояс, 3- наклон вперед, взять кеглю левой рукой, 4- выпрямиться. То же выполнить к правой ноге (по 3 раза к каждой ноге).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кеглей.</a:t>
            </a:r>
            <a:endParaRPr kumimoji="0" lang="ru-RU" sz="4400" b="1" i="0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ds05.infourok.ru/uploads/ex/0a1d/000d297c-8bc81241/hello_html_m56709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5242607" cy="247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И. п. - стойка на коленях, кегля в правой руке, левая на пояс. Поворот вправо (влево), взять кеглю (по 3 раза в каждую сторону).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кеглей.</a:t>
            </a:r>
            <a:endParaRPr kumimoji="0" lang="ru-RU" sz="4400" b="1" i="0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iknigi.net/books_files/online_html/72084/i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5436096" cy="246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И. п. - стойка ноги на ширине ступни, кегля в правой руке. Присесть, кеглю поставить на пол, встать, выпрямиться, руки за спину. Присесть, взять кеглю. Вернуться в исходное положение (5-6 раз).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кеглей.</a:t>
            </a:r>
            <a:endParaRPr kumimoji="0" lang="ru-RU" sz="4400" b="1" i="0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ds05.infourok.ru/uploads/ex/0a1d/000d297c-8bc81241/hello_html_m56709ac.jpg"/>
          <p:cNvPicPr>
            <a:picLocks noChangeAspect="1" noChangeArrowheads="1"/>
          </p:cNvPicPr>
          <p:nvPr/>
        </p:nvPicPr>
        <p:blipFill>
          <a:blip r:embed="rId3" cstate="print"/>
          <a:srcRect r="79397"/>
          <a:stretch>
            <a:fillRect/>
          </a:stretch>
        </p:blipFill>
        <p:spPr bwMode="auto">
          <a:xfrm>
            <a:off x="467544" y="3068960"/>
            <a:ext cx="1512168" cy="3471373"/>
          </a:xfrm>
          <a:prstGeom prst="rect">
            <a:avLst/>
          </a:prstGeom>
          <a:noFill/>
        </p:spPr>
      </p:pic>
      <p:pic>
        <p:nvPicPr>
          <p:cNvPr id="28674" name="Picture 2" descr="https://libmir.com/i/43/183743/autogen_ebook_id36"/>
          <p:cNvPicPr>
            <a:picLocks noChangeAspect="1" noChangeArrowheads="1"/>
          </p:cNvPicPr>
          <p:nvPr/>
        </p:nvPicPr>
        <p:blipFill>
          <a:blip r:embed="rId4" cstate="print"/>
          <a:srcRect l="29409" r="30802"/>
          <a:stretch>
            <a:fillRect/>
          </a:stretch>
        </p:blipFill>
        <p:spPr bwMode="auto">
          <a:xfrm>
            <a:off x="2483768" y="3068960"/>
            <a:ext cx="182338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И. п. - стоя около кегли, ноги слегка расставлены, руки произвольно. Прыжки на двух ногах вокруг кегли в обе стороны (2-3 раза в каждую сторону).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lvl="0" algn="ctr"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кеглей.</a:t>
            </a:r>
            <a:endParaRPr kumimoji="0" lang="ru-RU" sz="4400" b="1" i="0" strike="noStrike" kern="120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fsd.intolimp.org/html/2017/03/12/i_58c5812b07935/phpJTpfAG_kompleksy-utrennej-gimnastiki_48.png"/>
          <p:cNvPicPr>
            <a:picLocks noChangeAspect="1" noChangeArrowheads="1"/>
          </p:cNvPicPr>
          <p:nvPr/>
        </p:nvPicPr>
        <p:blipFill>
          <a:blip r:embed="rId3" cstate="print"/>
          <a:srcRect l="50534"/>
          <a:stretch>
            <a:fillRect/>
          </a:stretch>
        </p:blipFill>
        <p:spPr bwMode="auto">
          <a:xfrm>
            <a:off x="1619672" y="2780928"/>
            <a:ext cx="2160240" cy="3573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Подлезания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 дугу (высота 50 см), не касаясь руками (3-4 раза).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https://iknigi.net/books_files/online_html/71720/i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5206708" cy="2950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mg1.goodfon.ru/original/1920x1200/e/67/tom-i-dzherri-tom-and-jerry-4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40"/>
            <a:ext cx="9144000" cy="6840760"/>
          </a:xfrm>
          <a:prstGeom prst="rect">
            <a:avLst/>
          </a:prstGeom>
          <a:noFill/>
        </p:spPr>
      </p:pic>
      <p:sp>
        <p:nvSpPr>
          <p:cNvPr id="1026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i.ytimg.com/vi/CCgXO54tru0/hq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2813866-B2F2-42B4-9E4E-6F40C69938FA}"/>
              </a:ext>
            </a:extLst>
          </p:cNvPr>
          <p:cNvSpPr txBox="1"/>
          <p:nvPr/>
        </p:nvSpPr>
        <p:spPr>
          <a:xfrm>
            <a:off x="113963" y="1695176"/>
            <a:ext cx="891607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Равновесие-ходьба по доске (ширина 15 см), положенной на пол, перешагивая через кубики, поставленные на расстоянии двух шагов ребенка (3-4 раза).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0160">
                <a:noFill/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98D79F2-726B-48E0-8CA9-E33DB34E65CD}"/>
              </a:ext>
            </a:extLst>
          </p:cNvPr>
          <p:cNvSpPr txBox="1"/>
          <p:nvPr/>
        </p:nvSpPr>
        <p:spPr>
          <a:xfrm>
            <a:off x="0" y="260648"/>
            <a:ext cx="9218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ds05.infourok.ru/uploads/ex/0b5c/00115cf3-7a07df00/hello_html_m2a4e0989.jpg"/>
          <p:cNvPicPr>
            <a:picLocks noChangeAspect="1" noChangeArrowheads="1"/>
          </p:cNvPicPr>
          <p:nvPr/>
        </p:nvPicPr>
        <p:blipFill>
          <a:blip r:embed="rId3" cstate="print"/>
          <a:srcRect b="14071"/>
          <a:stretch>
            <a:fillRect/>
          </a:stretch>
        </p:blipFill>
        <p:spPr bwMode="auto">
          <a:xfrm>
            <a:off x="363065" y="3429000"/>
            <a:ext cx="507025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565</Words>
  <Application>Microsoft Office PowerPoint</Application>
  <PresentationFormat>Экран (4:3)</PresentationFormat>
  <Paragraphs>56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роа</dc:creator>
  <cp:lastModifiedBy>1</cp:lastModifiedBy>
  <cp:revision>125</cp:revision>
  <dcterms:created xsi:type="dcterms:W3CDTF">2015-09-28T13:49:22Z</dcterms:created>
  <dcterms:modified xsi:type="dcterms:W3CDTF">2020-10-22T12:35:12Z</dcterms:modified>
</cp:coreProperties>
</file>