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765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867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856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436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811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428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606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451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81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703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65BF-A23E-43B3-9E49-1CC79693FC8F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557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D65BF-A23E-43B3-9E49-1CC79693FC8F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31D4D-1FEC-4876-95B6-D8F8ACA43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945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01483"/>
            <a:ext cx="12193057" cy="72609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4286" y="275770"/>
            <a:ext cx="9144000" cy="3077029"/>
          </a:xfrm>
        </p:spPr>
        <p:txBody>
          <a:bodyPr>
            <a:normAutofit fontScale="90000"/>
          </a:bodyPr>
          <a:lstStyle/>
          <a:p>
            <a:br>
              <a:rPr lang="ru-RU" sz="2000" dirty="0">
                <a:solidFill>
                  <a:srgbClr val="FF0000"/>
                </a:solidFill>
              </a:rPr>
            </a:b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детский сад «Оленёнок»</a:t>
            </a:r>
            <a:br>
              <a:rPr lang="ru-RU" sz="2000" dirty="0">
                <a:solidFill>
                  <a:srgbClr val="FF0000"/>
                </a:solidFill>
              </a:rPr>
            </a:br>
            <a:br>
              <a:rPr lang="ru-RU" dirty="0"/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Физкультурное занятие 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подготовительных групп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школе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999" y="3352799"/>
            <a:ext cx="10392229" cy="3135087"/>
          </a:xfrm>
        </p:spPr>
        <p:txBody>
          <a:bodyPr/>
          <a:lstStyle/>
          <a:p>
            <a:r>
              <a:rPr lang="ru-RU" sz="5400" b="1" dirty="0">
                <a:solidFill>
                  <a:srgbClr val="FF0000"/>
                </a:solidFill>
              </a:rPr>
              <a:t> </a:t>
            </a:r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«Солнышко»</a:t>
            </a:r>
          </a:p>
          <a:p>
            <a:pPr algn="r"/>
            <a:endParaRPr lang="ru-RU" b="1" dirty="0"/>
          </a:p>
          <a:p>
            <a:pPr algn="r"/>
            <a:endParaRPr lang="ru-RU" b="1" dirty="0"/>
          </a:p>
          <a:p>
            <a:pPr algn="r"/>
            <a:r>
              <a:rPr lang="ru-RU" b="1" dirty="0"/>
              <a:t>Инструктор по физическому воспитанию</a:t>
            </a:r>
          </a:p>
          <a:p>
            <a:r>
              <a:rPr lang="ru-RU" dirty="0"/>
              <a:t>                </a:t>
            </a:r>
            <a:r>
              <a:rPr lang="ru-RU" dirty="0" err="1"/>
              <a:t>Аншаков</a:t>
            </a:r>
            <a:r>
              <a:rPr lang="ru-RU" dirty="0"/>
              <a:t> В.А</a:t>
            </a:r>
          </a:p>
        </p:txBody>
      </p:sp>
    </p:spTree>
    <p:extLst>
      <p:ext uri="{BB962C8B-B14F-4D97-AF65-F5344CB8AC3E}">
        <p14:creationId xmlns:p14="http://schemas.microsoft.com/office/powerpoint/2010/main" val="3762161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Равновесие-ходьба по гимнастической скамейке, хлопая в ладоши перед собой и за спиной.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26593" y="2681401"/>
            <a:ext cx="66675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570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 «перелет Птиц»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7017657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6929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2580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67658"/>
            <a:ext cx="9144000" cy="1611085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Закреплять навык ходьбы со сменой темпа движения. Упражнять в беге в рассыпную, в ползании на четвереньках с дополнительным заданием; повторить упражнение на равновесие при ходьбе по повышенной опоре.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72114" y="2612571"/>
            <a:ext cx="8244115" cy="4107543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проведения</a:t>
            </a:r>
          </a:p>
          <a:p>
            <a:pPr algn="l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Вводная часть:</a:t>
            </a:r>
          </a:p>
          <a:p>
            <a:pPr algn="l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Ходьба в колонне по одному, по сигналу воспитателя смена темпа движения. На редкие удары в бубен –ходьба широким шагом, с энергичной работой рук. На частые удары в бубен- короткие, семенящие шагу, руки на поясе, и так попеременно. Бег врассыпную, используя все пространства зала.</a:t>
            </a:r>
          </a:p>
          <a:p>
            <a:pPr algn="l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часть:</a:t>
            </a:r>
          </a:p>
          <a:p>
            <a:pPr algn="l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Общеразвивающие упражнения /ОРУ/.</a:t>
            </a:r>
          </a:p>
          <a:p>
            <a:pPr algn="l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движения /ОВД/</a:t>
            </a:r>
          </a:p>
          <a:p>
            <a:pPr algn="l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</a:t>
            </a:r>
          </a:p>
          <a:p>
            <a:pPr algn="l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Заключительная часть:</a:t>
            </a:r>
          </a:p>
          <a:p>
            <a:pPr algn="l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2034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ОРУ общеразвивающие  упражнения с мячом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99746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основная стойка, мяч в обеих руках внизу. 1-2- поднять вверх, поднимаясь на носки; 3-4- вернутся в исходное положение(6-8 раз)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r="47143"/>
          <a:stretch/>
        </p:blipFill>
        <p:spPr>
          <a:xfrm>
            <a:off x="4376057" y="3306308"/>
            <a:ext cx="4245429" cy="344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06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005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сидя ноги врозь, мяч в обеих руках перед собой. 1- поднять мяч вверх; 2- наклон вперед, коснуться мячом пола; 3- выпрямиться; 4-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ИСХОДНОЕ ПОЛОЖЕНИЕ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(6-7раз)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89827" y="2455863"/>
            <a:ext cx="719908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430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005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стойка на коленях, мяч на полу перед собой. 1-4- прокатить мяч вокруг туловища право (влево), поворачиваясь и перебирая его руками (по 3раза в каждую сторону)</a:t>
            </a:r>
          </a:p>
        </p:txBody>
      </p:sp>
      <p:pic>
        <p:nvPicPr>
          <p:cNvPr id="1026" name="Picture 2" descr="https://thelib.ru/books/00/15/75/00157527/i_003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99" y="3034506"/>
            <a:ext cx="6063343" cy="323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422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005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стойка ноги врозь, мяч в обеих руках у груди. 1-3- наклон вперед-вниз; прокатить от одной ноги к другой и обратно; взять в руки мяч, выпрямиться; 4- исходное положение (5-6раз) </a:t>
            </a:r>
          </a:p>
        </p:txBody>
      </p:sp>
      <p:pic>
        <p:nvPicPr>
          <p:cNvPr id="2050" name="Picture 2" descr="https://fsd.intolimp.org/html/2017/03/12/i_58c5812b07935/phpJTpfAG_kompleksy-utrennej-gimnastiki_9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99" y="2853531"/>
            <a:ext cx="5925457" cy="400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722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005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стойка ноги на ширине плеч, мяч в обеих руках внизу. 1- поднять мяч вверх. 2- наклон туловища вправо (лево). 3 выпрямиться, мяч вверх; 4 –исходное положение (6-8раз)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b="42542"/>
          <a:stretch/>
        </p:blipFill>
        <p:spPr>
          <a:xfrm>
            <a:off x="4228192" y="2789691"/>
            <a:ext cx="6667500" cy="3103109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214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005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движения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Ползание на четвереньках в прямом направлении (повторить 2раза)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9960" y="3208767"/>
            <a:ext cx="6133108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06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0050"/>
            <a:ext cx="12192000" cy="7658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1166983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Прыжки на правой и левой ноге между предметами (5-6 штук; расстояние между предметами 0,5 м) повторить два раза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85030" y="3236687"/>
            <a:ext cx="7997370" cy="348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2353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393</Words>
  <Application>Microsoft Office PowerPoint</Application>
  <PresentationFormat>Широкоэкранный</PresentationFormat>
  <Paragraphs>27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  МБДОУ детский сад «Оленёнок»  Физкультурное занятие  для детей подготовительных групп к школе</vt:lpstr>
      <vt:lpstr>Задачи - Закреплять навык ходьбы со сменой темпа движения. Упражнять в беге в рассыпную, в ползании на четвереньках с дополнительным заданием; повторить упражнение на равновесие при ходьбе по повышенной опоре.</vt:lpstr>
      <vt:lpstr>ОРУ общеразвивающие  упражнения с мячом</vt:lpstr>
      <vt:lpstr>И.п – сидя ноги врозь, мяч в обеих руках перед собой. 1- поднять мяч вверх; 2- наклон вперед, коснуться мячом пола; 3- выпрямиться; 4- ИСХОДНОЕ ПОЛОЖЕНИЕ (6-7раз)</vt:lpstr>
      <vt:lpstr>И.п – стойка на коленях, мяч на полу перед собой. 1-4- прокатить мяч вокруг туловища право (влево), поворачиваясь и перебирая его руками (по 3раза в каждую сторону)</vt:lpstr>
      <vt:lpstr>И.п – стойка ноги врозь, мяч в обеих руках у груди. 1-3- наклон вперед-вниз; прокатить от одной ноги к другой и обратно; взять в руки мяч, выпрямиться; 4- исходное положение (5-6раз) </vt:lpstr>
      <vt:lpstr>И.п. – стойка ноги на ширине плеч, мяч в обеих руках внизу. 1- поднять мяч вверх. 2- наклон туловища вправо (лево). 3 выпрямиться, мяч вверх; 4 –исходное положение (6-8раз)</vt:lpstr>
      <vt:lpstr>Основные виды движения</vt:lpstr>
      <vt:lpstr>Прыжки на правой и левой ноге между предметами (5-6 штук; расстояние между предметами 0,5 м) повторить два раза</vt:lpstr>
      <vt:lpstr>Равновесие-ходьба по гимнастической скамейке, хлопая в ладоши перед собой и за спиной. </vt:lpstr>
      <vt:lpstr>Подвижная игра «перелет Птиц»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Закреплять навыки ходьбы и бега между предметами; упражнять в сохранении равновесия на повышенной опоре и прыжках; развивать ловкость в упражнении с мячом</dc:title>
  <dc:creator>anshakov9797@mail.ru</dc:creator>
  <cp:lastModifiedBy>q</cp:lastModifiedBy>
  <cp:revision>20</cp:revision>
  <dcterms:created xsi:type="dcterms:W3CDTF">2020-10-13T11:18:22Z</dcterms:created>
  <dcterms:modified xsi:type="dcterms:W3CDTF">2020-11-09T05:29:26Z</dcterms:modified>
</cp:coreProperties>
</file>