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0C0DF-5C86-47E1-B349-C4E11ADF7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571437-70A6-4324-AB03-85EFCD0A6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5EBEA-F9C7-44DF-8EB8-7562A2CB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21F20-A476-4520-9A26-0FB930E3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B4097-CEF2-45CF-BBC0-39E00C1E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3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CF55-E7A6-4A28-92AB-E93D8269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DB5457-B03E-43A7-8179-BF44F57E3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08E3B-6D52-4DC3-BB39-820D4059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500BA-D7B5-4EB5-93BD-51FA3CAB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1A839-2DC0-442D-970B-4CAA9B34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7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1319E8-9589-4D18-8854-3B019BAAD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B3A3D0-5933-4F1B-8E03-7D801E32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E5585A-CB1D-4279-BB87-A055E8DD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5E601-3B9D-4F8C-9826-651A075D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53099-8BFA-443F-B5D6-8219657E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21F27-45AD-47DA-BE27-25CC36DA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60B74-AF49-42B2-A862-29B9F939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FEF7F-D4FB-4E20-84FC-EC61EC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989B3-047C-44EE-94DE-E395274C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D34C4-AC25-4EB1-9DAA-9DBCB869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E56FC-9CB0-47B1-9054-5EE151B7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67872-BF08-41F8-A606-2EBA6180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8D3C1-4CF0-4054-9DDC-E4A08DF0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39ECA-7DC3-451B-8515-0082C67E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486FA-E5F5-41EE-8238-B377744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6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658C4-3C70-4E2D-BE36-8477679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4A2E6-744F-4335-8E34-DB8387D70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40F3D-2903-40A1-A630-960B1EAD2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FCB52B-F270-444E-9CB1-B4F4C0F2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2E8C4-37A2-4EFD-8AAF-F3153F0C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9DD530-14D9-4458-990F-10E9B0B3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263C5-E74C-4326-AD98-600D8573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095C4-1CF7-4765-821D-61ED6FD4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8D2A7-132C-4235-9AE3-C955FFDCC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09F090-B7AC-4A17-B75F-34D9F2E50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10C4B5-11FB-4E90-AB82-DB0ABC2AD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0F2D90-BFB8-48B8-A0F4-47E4FA97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83215E-D877-4719-A54A-FC8AA01F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49C8B2-E2C1-47FB-AF3B-21501D04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1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727A9-65F5-487E-B4CD-CCC03032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4F57DC-28E4-4900-9039-D133F543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4F15E8-EECA-4141-8372-6C0B693E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D867C-C37C-4468-B38D-1BE3E0CD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A3530F-6382-4A34-AC8F-0ED0CDB4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F45960-D264-4C34-A408-50DD958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06D916-9951-478A-B279-BA9D21D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4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1CE3C-F160-4E9F-A6C9-9EDEF3B5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D7B2B-A411-41D0-AD48-410C1B32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55CFDB-E8C2-42A2-8D8E-59A9BEEBD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717D07-77F3-4A76-B734-921FB1D4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E06F1-168F-432A-BD94-EA9116A0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92534-46D0-4C02-A97E-7C0F6AC1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4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1CD19-D8CF-448F-8882-6FB7EC4F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10ABB-B371-49D4-98DB-E5253262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513E15-ED3A-402F-A517-B9329A9D8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127E7-F3E3-48F9-B6E6-A678E23B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1D205-B9F1-4588-B956-04071951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6C3A1-F5AC-476D-A420-B8583FB0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4596F-A742-4520-86A4-409D64E6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59875-18E1-400D-BCBC-4AA50341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F90BC-0911-4590-A233-744DBD3EE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F6A-45CE-41F2-A3D9-4F03F61D2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3CEC5-C114-4121-A5F0-40DF9BFCC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0E41F-89F2-4570-9296-59F0BE082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DA7E-92F3-42D2-90B8-2E3E00A6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0E91EC-6D19-4BFD-B40B-4E392999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2727D-F587-43E4-8739-B74245FFACF8}"/>
              </a:ext>
            </a:extLst>
          </p:cNvPr>
          <p:cNvSpPr txBox="1"/>
          <p:nvPr/>
        </p:nvSpPr>
        <p:spPr>
          <a:xfrm>
            <a:off x="2180771" y="345707"/>
            <a:ext cx="9049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0DB2D-63D0-4EF0-B20A-B78C9DB221CD}"/>
              </a:ext>
            </a:extLst>
          </p:cNvPr>
          <p:cNvSpPr txBox="1"/>
          <p:nvPr/>
        </p:nvSpPr>
        <p:spPr>
          <a:xfrm>
            <a:off x="2652484" y="1329363"/>
            <a:ext cx="7670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группы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90096-0F05-41C3-AAA0-A7C7F5874401}"/>
              </a:ext>
            </a:extLst>
          </p:cNvPr>
          <p:cNvSpPr txBox="1"/>
          <p:nvPr/>
        </p:nvSpPr>
        <p:spPr>
          <a:xfrm>
            <a:off x="2460171" y="5554690"/>
            <a:ext cx="619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F87D7-E2C0-4442-9AE4-1D39DB20809F}"/>
              </a:ext>
            </a:extLst>
          </p:cNvPr>
          <p:cNvSpPr txBox="1"/>
          <p:nvPr/>
        </p:nvSpPr>
        <p:spPr>
          <a:xfrm>
            <a:off x="4493941" y="2177180"/>
            <a:ext cx="3987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«Хитрая лиса»</a:t>
            </a:r>
          </a:p>
        </p:txBody>
      </p:sp>
    </p:spTree>
    <p:extLst>
      <p:ext uri="{BB962C8B-B14F-4D97-AF65-F5344CB8AC3E}">
        <p14:creationId xmlns:p14="http://schemas.microsoft.com/office/powerpoint/2010/main" val="17939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Бросание малого мяча вверх одной рукой и ловля его двумя руками. Дети свободно располагаются по всему залу и в произвольном темпе выполняют задание (по 10-12 бросков подряд), затем небольшая пауза и повторение упражнения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4084648" y="261257"/>
            <a:ext cx="402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897FE-90CF-414D-9F4C-8B742366D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63" y="3749835"/>
            <a:ext cx="4620079" cy="21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7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197427" y="846032"/>
            <a:ext cx="100946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Играющие стоят по кругу на расстоянии одного шага друг от друга. Вне круга отчерчивается дом лисы. Воспитатель предлагает играющим закрыть глаза, обходит круг за спинами детей и говорит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«Я иду искать в лесе хитрую и рыжую лису!»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дотрагивается до одного из играющих, который становится хитрой лисой. Затем воспитатель предлагает играющим открыть глаза и внимательно посмотреть, кто из них хитрая лиса, не  выдаст ли она себя чем-нибудь. Играющие 3 раза спрашивают хором, вначале тихо, а затеем громче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«Хитрая лиса, где ты?»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При этом все смотрят друг на друга. Хитрая лиса быстро выходит на середину круга, поднимает руку вверх, говорит «Я здесь». Все играющие разбегаются по площадке, а лиса их ловит. Пойманного лиса отводит домой в нору.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Правила: Лиса начинает ловить детей только после того, как играющие в 3 раз хором спросят и лиса скажет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«Я здесь!»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лиса выдала себя раньше, воспитатель назначает новую лису.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Играющий, выбежавший за границу площадки, считается пойманным.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3005351" y="261257"/>
            <a:ext cx="6181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«Хитрая лиса»</a:t>
            </a:r>
          </a:p>
        </p:txBody>
      </p:sp>
    </p:spTree>
    <p:extLst>
      <p:ext uri="{BB962C8B-B14F-4D97-AF65-F5344CB8AC3E}">
        <p14:creationId xmlns:p14="http://schemas.microsoft.com/office/powerpoint/2010/main" val="410731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040E20-8C12-489C-95F6-2A7D23E6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79771"/>
          </a:xfrm>
          <a:prstGeom prst="rect">
            <a:avLst/>
          </a:prstGeom>
        </p:spPr>
      </p:pic>
      <p:pic>
        <p:nvPicPr>
          <p:cNvPr id="5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8B89F02A-5BB6-43D5-8675-FD6CB8B40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919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69999" y="1471641"/>
            <a:ext cx="91222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пражнять детей в ходьбе с различными положениями рук, в беге врассыпную;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сохранении равновесия при ходьбе в усложненной ситуации (боком приставным шагом, с перешагиванием);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ловкость в упражнениях с мячом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4585905" y="566057"/>
            <a:ext cx="1954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813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И. п. — основная стойка лицом друг к другу, руки сцеплены в замок. 1-2 — медленно поднять руки вверх; 3—4 — исходное положение (5—6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2245426" y="261257"/>
            <a:ext cx="770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в парах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E167C6-21FB-407C-84D4-E45CE1A80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20" r="70979" b="52581"/>
          <a:stretch/>
        </p:blipFill>
        <p:spPr>
          <a:xfrm>
            <a:off x="4368800" y="3753008"/>
            <a:ext cx="2365828" cy="21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И. п. — стойка ноги на ширине плеч, держась за руки. 1 — поднять руки вверх; 2 — наклон вправо, правая рука вниз, левая — вверх, выпрямиться; то же влево (6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2245426" y="261257"/>
            <a:ext cx="770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в парах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6B5EC7-35A4-4E66-B298-9E66B7FA0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6" t="35952" r="27381" b="20239"/>
          <a:stretch/>
        </p:blipFill>
        <p:spPr>
          <a:xfrm>
            <a:off x="3614058" y="3611515"/>
            <a:ext cx="3860800" cy="23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И.п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—основная стойка, лицом друг к другу. 1—2— держась за руки, присесть, развести колени в стороны; 3—4 — исходное положение (6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2245426" y="261257"/>
            <a:ext cx="770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в парах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B3ECDB-9A7A-4B52-AE63-86DDDDE08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39" y="3311752"/>
            <a:ext cx="55149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	И. п. — основная стойка, лицом друг к другу, держась за руки. 1—2 — поднять назад-вверх правую (левую) ногу; 3—4 — исходное положение — «ласточка».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2245426" y="261257"/>
            <a:ext cx="770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в парах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772A7-E0A4-4328-BC0A-11E92CFAA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368315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5.	И. п. — основная стойка, руки на пояс. Прыжки на двух ногах: правая вперед, левая назад — попеременно, в чередовании с небольшой паузой. На счет воспитателя «1—8»; повторить 3 раза.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2245426" y="261257"/>
            <a:ext cx="770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в парах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418270-9286-4644-AE6F-1AA5311F3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4581183" y="2938204"/>
            <a:ext cx="2528888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Равновесие. Ходьба боком приставным шагом с мешочком на голове, перешагивая через набивные мячи (3—4 мяча, расстояние между мячами три шага ребенка), руки свободно балансируют.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4084648" y="261257"/>
            <a:ext cx="402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88A82-3B9C-4432-B501-E0E7E888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12" l="10000" r="90000">
                        <a14:foregroundMark x1="66333" y1="17988" x2="66333" y2="17988"/>
                        <a14:foregroundMark x1="65000" y1="21037" x2="65000" y2="21037"/>
                        <a14:foregroundMark x1="68167" y1="37500" x2="68167" y2="37500"/>
                        <a14:foregroundMark x1="63000" y1="35671" x2="63000" y2="35671"/>
                        <a14:foregroundMark x1="61167" y1="30488" x2="61167" y2="30488"/>
                        <a14:foregroundMark x1="29000" y1="28049" x2="29000" y2="28049"/>
                        <a14:foregroundMark x1="32833" y1="20122" x2="32833" y2="20122"/>
                        <a14:foregroundMark x1="58500" y1="35976" x2="58500" y2="35976"/>
                        <a14:foregroundMark x1="62333" y1="69817" x2="62333" y2="69817"/>
                        <a14:foregroundMark x1="33333" y1="70427" x2="33333" y2="70427"/>
                        <a14:backgroundMark x1="49833" y1="7317" x2="49833" y2="7317"/>
                        <a14:backgroundMark x1="42000" y1="75000" x2="42000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8127" y="2938204"/>
            <a:ext cx="5715000" cy="31242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3CBCF44-B834-484A-9E69-18DEC230DFC7}"/>
              </a:ext>
            </a:extLst>
          </p:cNvPr>
          <p:cNvSpPr/>
          <p:nvPr/>
        </p:nvSpPr>
        <p:spPr>
          <a:xfrm>
            <a:off x="5497283" y="5472657"/>
            <a:ext cx="609600" cy="55611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076448-E563-4E70-A8F0-598AF6EFD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105" y="5495427"/>
            <a:ext cx="621846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8BA570-011F-4EDF-A95F-DF7C7D19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B4A6-E7F3-44D1-8721-B4EDBBD2EFB8}"/>
              </a:ext>
            </a:extLst>
          </p:cNvPr>
          <p:cNvSpPr txBox="1"/>
          <p:nvPr/>
        </p:nvSpPr>
        <p:spPr>
          <a:xfrm>
            <a:off x="1284513" y="1107288"/>
            <a:ext cx="9122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Прыжки на двух ногах между предметами, огибая их (кегли, кубики, набивные мячи).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6EBC-0F37-49A0-BAA4-87489172DE4E}"/>
              </a:ext>
            </a:extLst>
          </p:cNvPr>
          <p:cNvSpPr txBox="1"/>
          <p:nvPr/>
        </p:nvSpPr>
        <p:spPr>
          <a:xfrm>
            <a:off x="4084648" y="261257"/>
            <a:ext cx="402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D31FA-91EF-4AE4-8F75-0C6EEA27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614" y="3045573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5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577</Words>
  <Application>Microsoft Office PowerPoint</Application>
  <PresentationFormat>Широкоэкранный</PresentationFormat>
  <Paragraphs>32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12</cp:revision>
  <dcterms:created xsi:type="dcterms:W3CDTF">2020-11-23T06:45:54Z</dcterms:created>
  <dcterms:modified xsi:type="dcterms:W3CDTF">2020-11-23T12:40:23Z</dcterms:modified>
</cp:coreProperties>
</file>