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7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07CF66-CF6C-46E6-9E50-F70497FFC4A0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A811A-C46D-4AF4-8798-146EE5EE9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15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A811A-C46D-4AF4-8798-146EE5EE919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0331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7656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867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85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343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811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2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606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45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81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70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55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D65BF-A23E-43B3-9E49-1CC79693FC8F}" type="datetimeFigureOut">
              <a:rPr lang="ru-RU" smtClean="0"/>
              <a:t>05.02.2021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31D4D-1FEC-4876-95B6-D8F8ACA433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945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01483"/>
            <a:ext cx="12193057" cy="72609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14286" y="275770"/>
            <a:ext cx="9144000" cy="3077029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000" dirty="0">
                <a:solidFill>
                  <a:srgbClr val="FF0000"/>
                </a:solidFill>
              </a:rPr>
              <a:t/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«Оленёнок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Физкультурное занятие 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детей 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подготовительных групп</a:t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школе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3352799"/>
            <a:ext cx="10392229" cy="3135087"/>
          </a:xfrm>
        </p:spPr>
        <p:txBody>
          <a:bodyPr>
            <a:normAutofit fontScale="92500" lnSpcReduction="10000"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</a:t>
            </a:r>
          </a:p>
          <a:p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Смешарики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r>
              <a:rPr lang="ru-RU" b="1" dirty="0" smtClean="0"/>
              <a:t>Инструктор </a:t>
            </a:r>
            <a:r>
              <a:rPr lang="ru-RU" b="1" dirty="0"/>
              <a:t>по физическому воспитанию</a:t>
            </a:r>
          </a:p>
          <a:p>
            <a:r>
              <a:rPr lang="ru-RU" dirty="0" smtClean="0"/>
              <a:t>                </a:t>
            </a:r>
            <a:r>
              <a:rPr lang="ru-RU" dirty="0" err="1" smtClean="0"/>
              <a:t>Аншаков</a:t>
            </a:r>
            <a:r>
              <a:rPr lang="ru-RU" dirty="0" smtClean="0"/>
              <a:t> </a:t>
            </a:r>
            <a:r>
              <a:rPr lang="ru-RU" dirty="0"/>
              <a:t>В.А</a:t>
            </a:r>
          </a:p>
        </p:txBody>
      </p:sp>
    </p:spTree>
    <p:extLst>
      <p:ext uri="{BB962C8B-B14F-4D97-AF65-F5344CB8AC3E}">
        <p14:creationId xmlns:p14="http://schemas.microsoft.com/office/powerpoint/2010/main" val="3762161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Броски мяча в середину между шеренгами одной рукой, ловля двумя.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600" y="2894261"/>
            <a:ext cx="769620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35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Прыжки на двух ногах через короткие шнуры (без пауз)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40005" y="3312935"/>
            <a:ext cx="57150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70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«Ключи,</a:t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872343" y="1690688"/>
            <a:ext cx="8273144" cy="45794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4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29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580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667658"/>
            <a:ext cx="9144000" cy="1611085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в сохранение равновесия при  ходьбе по повышенной опоре с выполнением дополнительного здания, закреплять навык энергичного отталкивания от пола в прыжках;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-повторить упражнения в бросании мяча. Развивать ловкость и глазомер.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72114" y="2612571"/>
            <a:ext cx="8244115" cy="4107543"/>
          </a:xfrm>
        </p:spPr>
        <p:txBody>
          <a:bodyPr>
            <a:normAutofit fontScale="77500" lnSpcReduction="20000"/>
          </a:bodyPr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 проведения</a:t>
            </a:r>
          </a:p>
          <a:p>
            <a:pPr algn="l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Вводная часть:</a:t>
            </a:r>
          </a:p>
          <a:p>
            <a:pPr algn="l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в колоне по одному с выполнением задания в форме игры «Река и ров». Играющие идут в колоне по одному, на сигнал воспитателя «Ров справа!» все дети поворачиваются  вправо и прыгают вперед. Тот, кто прыгнул в другую сторону. Считается упавшим в реку; ему помогают выбраться. Подавая руку. Ходьба в колоне по одному до следующего сигнала. </a:t>
            </a:r>
          </a:p>
          <a:p>
            <a:pPr algn="l"/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часть:</a:t>
            </a:r>
          </a:p>
          <a:p>
            <a:pPr algn="l"/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/ОРУ/.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 /ОВД/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Заключительная часть:</a:t>
            </a:r>
          </a:p>
          <a:p>
            <a:pPr algn="l"/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03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ОРУ с обручем.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99746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1.И.п- основная стойка, обруч в правой руке. 1-3- обруч вперед, назад, вперед, передать обруч в левую руку; 4 опустить обруч. То же  с передачей обруча в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правую руку (6раз)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730" y="3807725"/>
            <a:ext cx="1960231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06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2.И.п-стоя в обруче, руки вдоль туловища. 1- присесть. Взять обруч обеими руками, хват с боков; 2 встать; 3 присесть. Положить обруч на пол; 4 – исходное положение (6-8раз)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51641" y="3108057"/>
            <a:ext cx="5895343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3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3.И.п-основная стойка. Обруч вертикально над головой, хватом сбоку. 1-2- отставить правую ногу в сторону на носок, наклон в право;  3-4- исходное положение. То же влево (6раз)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22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4.И.п-стойка ноги на ширине плеч, обруч вертикально  за спиной. 1- поворот туловища влево; 2- исходное положение. То же влево (6-8раз)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2431" t="11364" r="7579" b="18379"/>
          <a:stretch/>
        </p:blipFill>
        <p:spPr>
          <a:xfrm>
            <a:off x="5773003" y="2511188"/>
            <a:ext cx="2947916" cy="348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22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5.И.п-лежа на животе . Обруч в согнутых руках перед собой. 1-2- прогнуться, поднять обруч вперед –вверх; 3-4- исходное положение (5-6раз)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2702" y="2715903"/>
            <a:ext cx="6091873" cy="309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4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402668"/>
            <a:ext cx="12193057" cy="76633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6.И.п. стоя в обруче, руки на пояс. На счет 1-7 прыжки на двух ногах в обруче; на счет 8 прыжок из обруча. Поворот кругом и повторить (3-4 раза)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64916"/>
          <a:stretch/>
        </p:blipFill>
        <p:spPr>
          <a:xfrm>
            <a:off x="3614524" y="2458481"/>
            <a:ext cx="2172126" cy="35433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2458482"/>
            <a:ext cx="363855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1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0050"/>
            <a:ext cx="12192000" cy="76581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движения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Равновесие – ходьба по гимнастической скамейке, перешагивая через набивные мячи (4-5 штук. Расстояние между мячами два шага ребенка).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062" y="3616657"/>
            <a:ext cx="5700345" cy="302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0691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367</Words>
  <Application>Microsoft Office PowerPoint</Application>
  <PresentationFormat>Широкоэкранный</PresentationFormat>
  <Paragraphs>30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  МБДОУ детский сад «Оленёнок»  Физкультурное занятие  для детей подготовительных групп к школе</vt:lpstr>
      <vt:lpstr>Задачи. -Упражнять в сохранение равновесия при  ходьбе по повышенной опоре с выполнением дополнительного здания, закреплять навык энергичного отталкивания от пола в прыжках; -повторить упражнения в бросании мяча. Развивать ловкость и глазомер.</vt:lpstr>
      <vt:lpstr>ОРУ с обручем.</vt:lpstr>
      <vt:lpstr>2.И.п-стоя в обруче, руки вдоль туловища. 1- присесть. Взять обруч обеими руками, хват с боков; 2 встать; 3 присесть. Положить обруч на пол; 4 – исходное положение (6-8раз)</vt:lpstr>
      <vt:lpstr>3.И.п-основная стойка. Обруч вертикально над головой, хватом сбоку. 1-2- отставить правую ногу в сторону на носок, наклон в право;  3-4- исходное положение. То же влево (6раз)</vt:lpstr>
      <vt:lpstr>4.И.п-стойка ноги на ширине плеч, обруч вертикально  за спиной. 1- поворот туловища влево; 2- исходное положение. То же влево (6-8раз)</vt:lpstr>
      <vt:lpstr>5.И.п-лежа на животе . Обруч в согнутых руках перед собой. 1-2- прогнуться, поднять обруч вперед –вверх; 3-4- исходное положение (5-6раз)</vt:lpstr>
      <vt:lpstr>6.И.п. стоя в обруче, руки на пояс. На счет 1-7 прыжки на двух ногах в обруче; на счет 8 прыжок из обруча. Поворот кругом и повторить (3-4 раза)</vt:lpstr>
      <vt:lpstr>Основные виды движения</vt:lpstr>
      <vt:lpstr>2. Броски мяча в середину между шеренгами одной рукой, ловля двумя.</vt:lpstr>
      <vt:lpstr>3. Прыжки на двух ногах через короткие шнуры (без пауз)</vt:lpstr>
      <vt:lpstr>Подвижная игра «Ключи,                    »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Закреплять навыки ходьбы и бега между предметами; упражнять в сохранении равновесия на повышенной опоре и прыжках; развивать ловкость в упражнении с мячом</dc:title>
  <dc:creator>anshakov9797@mail.ru</dc:creator>
  <cp:lastModifiedBy>anshakov9797@mail.ru</cp:lastModifiedBy>
  <cp:revision>36</cp:revision>
  <dcterms:created xsi:type="dcterms:W3CDTF">2020-10-13T11:18:22Z</dcterms:created>
  <dcterms:modified xsi:type="dcterms:W3CDTF">2021-02-05T04:17:58Z</dcterms:modified>
</cp:coreProperties>
</file>