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72" r:id="rId8"/>
    <p:sldId id="273" r:id="rId9"/>
    <p:sldId id="27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790530-FE49-47F3-BAA2-FF5F1BA3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357288-0135-421C-B706-032A7616B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3C5E51-0F8C-4931-9ABD-6C32F94D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9E87C3-B5D7-409C-A9B9-18E911D0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6E14CB-78A3-44E4-ADE6-6B6A7BCA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27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30C5ED-E1EA-47CA-8392-33678493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483CAE-AB3A-49F1-BC0F-34AA0ADDF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51CB65-F838-40B2-8F20-729C1D26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ACB651-9ECD-47FE-9CB2-7CFFAAA5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06C034-EC27-4C43-8E4B-D143C64C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5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924FEF-1987-4155-A8DE-4ABF6947D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46F8131-CECE-4B84-AB32-6FF8752A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B179AD-85E0-4384-8C3D-2BFAECF0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ABC89C-B02D-4CB1-9CEC-D95BEF9D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F98399-FC09-4654-8D0D-5F93EB01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5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05790C-4DDC-44C8-8AED-6F241CFC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B3DB0A-BFB9-4139-81DC-8156AFCB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F4EA14-D2F6-4FDC-B437-92AD71DF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04A8A9-3A83-4118-9F94-3546AB7C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D37126-C9E7-4099-8D81-DF0E7B27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2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A949F-1342-4EE7-8691-73AAAEF5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D7050D-5A49-442F-AC9D-9AA05E00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9CF57A-72D4-449C-9068-EFAFCE5F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33A7DD-2C0B-4F7C-A349-B14E7A67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B34DF7-7BD4-42F1-B87E-E1AE1FF2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55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B6295C-66DE-4455-875D-7EA32FC2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9866FD-3BF8-4CCE-9F1C-7E8F91C76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52EF3D-87FF-4A04-BB89-C96465335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03E596-F05F-4FEF-9571-84B86350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608CA8-57A8-43CB-8ACC-8A247EF9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13C2C2-954B-43FF-A488-AFC9A290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5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DDB4A9-2670-4C65-B1C9-6AB8A838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BC0268-F1F4-4EBC-9934-62A6F9373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6097B0-41B8-4408-8374-D9BF83899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86D2F7C-9E54-444C-889A-77385CE21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C41211D-7446-4293-9F94-413E4602C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F5E8CB9-750A-4D99-809D-CFE93CAC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BC910A0-7583-4317-B543-5BC261AB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491F6A0-6DA7-458A-AF45-11476DBE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45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891A2-1D24-4798-8632-060A0E09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84BC1A3-B2A0-4173-A84C-A8243C6A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7C9F37B-263A-4FA5-AA31-B2DB519F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E65AE40-BA46-42BB-9EF8-CBDE595E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8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F4129F3-8A5B-4CF5-9683-DCC80704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D05CFE8-4AE2-44A6-B35C-67EDFA66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7A44886-89D5-46C5-ABDC-B359396D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88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437231-A8B4-49E7-A22A-312C877C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E676D6-665E-4405-836C-0B644A7F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9E64E69-4F61-4748-8BCA-B4E6F20C3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375861-8872-4C79-A70D-F0057CA9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B6DB94-A084-4328-B374-06AC2F87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AE74C5-C179-47B6-AEBF-0022B494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43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7410A4-8790-4709-B52E-BF06C32E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7430CAF-C179-41D8-9ABB-C348A44AD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B36CEEE-8206-456F-9DF2-2FAB9CF50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C4F499-1C8E-46D4-9EB2-20558DF8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C69EE9-0ADC-413E-B612-24ECBEA3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08649F-A75E-46FB-914A-73BB588C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40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D8C2B-2E5F-477B-A1C7-7E4A16A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CC3159-2A1F-4B48-BFF7-9CA4B4A43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C4B534-0AA5-461C-926A-0A6BA356A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5D9-C540-40DA-8A9B-B10A7BDDA2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D2067D-DC2F-424A-8AFB-605A7367C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F0D89D-D631-442A-AE72-E9A219E23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5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13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wallpaperplay.com/walls/full/0/3/3/278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1431D2-AB07-4D8B-B173-00F6AF950AB0}"/>
              </a:ext>
            </a:extLst>
          </p:cNvPr>
          <p:cNvSpPr txBox="1"/>
          <p:nvPr/>
        </p:nvSpPr>
        <p:spPr>
          <a:xfrm>
            <a:off x="640325" y="0"/>
            <a:ext cx="11241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970E9E-4097-4384-841E-DB8B75E8033E}"/>
              </a:ext>
            </a:extLst>
          </p:cNvPr>
          <p:cNvSpPr txBox="1"/>
          <p:nvPr/>
        </p:nvSpPr>
        <p:spPr>
          <a:xfrm>
            <a:off x="1083212" y="788871"/>
            <a:ext cx="10156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подготовительной к школе группы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34E610-1633-4D32-BC37-05B12A3DA3B7}"/>
              </a:ext>
            </a:extLst>
          </p:cNvPr>
          <p:cNvSpPr txBox="1"/>
          <p:nvPr/>
        </p:nvSpPr>
        <p:spPr>
          <a:xfrm>
            <a:off x="350486" y="5695520"/>
            <a:ext cx="4201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B1373B-BD70-4BF4-A2DD-40DFA8A5E85C}"/>
              </a:ext>
            </a:extLst>
          </p:cNvPr>
          <p:cNvSpPr txBox="1"/>
          <p:nvPr/>
        </p:nvSpPr>
        <p:spPr>
          <a:xfrm>
            <a:off x="5557833" y="1767722"/>
            <a:ext cx="596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«Затейники»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98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1128D2A-CD56-480E-873E-A01821ACA8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BC578-D4A8-4194-BF23-8A4F3644E12D}"/>
              </a:ext>
            </a:extLst>
          </p:cNvPr>
          <p:cNvSpPr txBox="1"/>
          <p:nvPr/>
        </p:nvSpPr>
        <p:spPr>
          <a:xfrm>
            <a:off x="533400" y="1815097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Равновесие — ходьба по гимнастической скамейке, перешагивая через набивные мячи (4-5 шт.; расстояние между мячами два шага ребенка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2921230" y="412471"/>
            <a:ext cx="634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4102" name="Picture 6" descr="https://ds05.infourok.ru/uploads/ex/0b5c/00115cf3-7a07df00/hello_html_m2a4e09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4874" y="2979272"/>
            <a:ext cx="5715000" cy="3400426"/>
          </a:xfrm>
          <a:prstGeom prst="rect">
            <a:avLst/>
          </a:prstGeom>
          <a:noFill/>
        </p:spPr>
      </p:pic>
      <p:pic>
        <p:nvPicPr>
          <p:cNvPr id="13" name="Picture 4" descr="https://metodist64.ru/wp-content/uploads/Myach_nabivnoy_kozhannyy_1_kg-768x76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89" t="20577" r="23473" b="25577"/>
          <a:stretch>
            <a:fillRect/>
          </a:stretch>
        </p:blipFill>
        <p:spPr bwMode="auto">
          <a:xfrm>
            <a:off x="7720953" y="5064368"/>
            <a:ext cx="578986" cy="604911"/>
          </a:xfrm>
          <a:prstGeom prst="rect">
            <a:avLst/>
          </a:prstGeom>
          <a:noFill/>
        </p:spPr>
      </p:pic>
      <p:pic>
        <p:nvPicPr>
          <p:cNvPr id="14" name="Picture 4" descr="https://metodist64.ru/wp-content/uploads/Myach_nabivnoy_kozhannyy_1_kg-768x76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89" t="20577" r="23473" b="25577"/>
          <a:stretch>
            <a:fillRect/>
          </a:stretch>
        </p:blipFill>
        <p:spPr bwMode="auto">
          <a:xfrm>
            <a:off x="4021151" y="5106571"/>
            <a:ext cx="578986" cy="604911"/>
          </a:xfrm>
          <a:prstGeom prst="rect">
            <a:avLst/>
          </a:prstGeom>
          <a:noFill/>
        </p:spPr>
      </p:pic>
      <p:pic>
        <p:nvPicPr>
          <p:cNvPr id="15" name="Picture 4" descr="https://metodist64.ru/wp-content/uploads/Myach_nabivnoy_kozhannyy_1_kg-768x76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89" t="20577" r="23473" b="25577"/>
          <a:stretch>
            <a:fillRect/>
          </a:stretch>
        </p:blipFill>
        <p:spPr bwMode="auto">
          <a:xfrm>
            <a:off x="5453711" y="5090159"/>
            <a:ext cx="578986" cy="604911"/>
          </a:xfrm>
          <a:prstGeom prst="rect">
            <a:avLst/>
          </a:prstGeom>
          <a:noFill/>
        </p:spPr>
      </p:pic>
      <p:pic>
        <p:nvPicPr>
          <p:cNvPr id="16" name="Picture 4" descr="https://metodist64.ru/wp-content/uploads/Myach_nabivnoy_kozhannyy_1_kg-768x76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89" t="20577" r="23473" b="25577"/>
          <a:stretch>
            <a:fillRect/>
          </a:stretch>
        </p:blipFill>
        <p:spPr bwMode="auto">
          <a:xfrm>
            <a:off x="6562713" y="5101881"/>
            <a:ext cx="578986" cy="604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383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124E99-6F73-486A-9404-9622029DDC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BC578-D4A8-4194-BF23-8A4F3644E12D}"/>
              </a:ext>
            </a:extLst>
          </p:cNvPr>
          <p:cNvSpPr txBox="1"/>
          <p:nvPr/>
        </p:nvSpPr>
        <p:spPr>
          <a:xfrm>
            <a:off x="794657" y="1376115"/>
            <a:ext cx="10370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Броски мяча в середину между шеренгами одной рукой, ловля двумя руками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2921230" y="412471"/>
            <a:ext cx="634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3074" name="Picture 2" descr="https://ds04.infourok.ru/uploads/ex/0e51/0005b3a0-f1a32058/hello_html_m326068a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3741" y="3038623"/>
            <a:ext cx="7130688" cy="3265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52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1FD0D48-701C-453F-A39B-DABDF0BE64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BC578-D4A8-4194-BF23-8A4F3644E12D}"/>
              </a:ext>
            </a:extLst>
          </p:cNvPr>
          <p:cNvSpPr txBox="1"/>
          <p:nvPr/>
        </p:nvSpPr>
        <p:spPr>
          <a:xfrm>
            <a:off x="794657" y="1815097"/>
            <a:ext cx="10370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3.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Прыжки на двух ногах через короткие шнуры (без паузы).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2921230" y="412471"/>
            <a:ext cx="634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2050" name="Picture 2" descr="https://1.bp.blogspot.com/-h8WNTTOVAUY/XqE3kule6nI/AAAAAAAAAZw/hV7ge3ENov0lJ4u2-3ugi_JS8fYP5IfOQCLcBGAsYHQ/s1600/i_0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3182" y="2762591"/>
            <a:ext cx="6200010" cy="359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062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237CA1E-7791-405B-8009-162B3D66BC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1920577" y="135472"/>
            <a:ext cx="8350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Малоподвижная игра «Затейники»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318906-9570-4C2C-A9D9-68E4FE3DBB03}"/>
              </a:ext>
            </a:extLst>
          </p:cNvPr>
          <p:cNvSpPr txBox="1"/>
          <p:nvPr/>
        </p:nvSpPr>
        <p:spPr>
          <a:xfrm>
            <a:off x="508000" y="1105167"/>
            <a:ext cx="112630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становятся в круг. Одного из играющих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назначает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затейником.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 находится в середине круга. Дети идут по указанию воспитателя вправо или влево под следующий текст: 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Ровным кругом, друг за другом 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идем за шагом шаг. 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Стой на месте, дружно вместе 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Сделаем… вот так. 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окончании текста дети становятся на расстоянии вытянутых рук. 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Затейник показывает какое-нибудь движение, и все стоящие по кругу повторяют его. Затем воспитатель сменяет затейника или затейник выбирает кого-нибудь вместо себя, и игра продолжается. Каждый затейник сам должен придумывать движения и не повторять тех, которые уже показывали до него.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xmlns="" id="{C7D72305-D30D-4ABB-BC10-8BD8730B66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72123" y="2620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8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80BA00E-16E8-4C78-AE9A-0D865A1345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BC578-D4A8-4194-BF23-8A4F3644E12D}"/>
              </a:ext>
            </a:extLst>
          </p:cNvPr>
          <p:cNvSpPr txBox="1"/>
          <p:nvPr/>
        </p:nvSpPr>
        <p:spPr>
          <a:xfrm>
            <a:off x="910771" y="1594383"/>
            <a:ext cx="103704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сохранении равновесия при ходьбе по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опоре с выполнением дополнительного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 энергичного отталкивания от пола в прыжках;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упраж­нения в бросании мяча, развивая ловкость и глазомер.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5515428" y="412471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xmlns="" val="239663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80BA00E-16E8-4C78-AE9A-0D865A1345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BC578-D4A8-4194-BF23-8A4F3644E12D}"/>
              </a:ext>
            </a:extLst>
          </p:cNvPr>
          <p:cNvSpPr txBox="1"/>
          <p:nvPr/>
        </p:nvSpPr>
        <p:spPr>
          <a:xfrm>
            <a:off x="910770" y="1318612"/>
            <a:ext cx="103704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 с выполнением задания Б форме игры «Река и ров». Играющие идут в колонне по одному, на сигнал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«Ров справа!» все дети поворачиваются вправо и прыгают вперед. Тот, кто прыгнул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другую сторону, считается упавшим в реку; ему помогают выбраться, подавая руку.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колонне по одному до следующего сигнала.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5039460" y="412471"/>
            <a:ext cx="211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 </a:t>
            </a:r>
          </a:p>
        </p:txBody>
      </p:sp>
    </p:spTree>
    <p:extLst>
      <p:ext uri="{BB962C8B-B14F-4D97-AF65-F5344CB8AC3E}">
        <p14:creationId xmlns:p14="http://schemas.microsoft.com/office/powerpoint/2010/main" xmlns="" val="19486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73418A5-8C0A-4820-AD83-D1DA1EFA7F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BC578-D4A8-4194-BF23-8A4F3644E12D}"/>
              </a:ext>
            </a:extLst>
          </p:cNvPr>
          <p:cNvSpPr txBox="1"/>
          <p:nvPr/>
        </p:nvSpPr>
        <p:spPr>
          <a:xfrm>
            <a:off x="967042" y="1285744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 п. — основная стойка, обруч в правой руке. 1—3 —обруч вперед, назад, вперед, передать обруч в левую руку; 4 — опустить обруч. То же с передачей обруча в правую руку (6 раз)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tak-to-ent.net/images/rus/7/image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89"/>
          <a:stretch>
            <a:fillRect/>
          </a:stretch>
        </p:blipFill>
        <p:spPr bwMode="auto">
          <a:xfrm>
            <a:off x="4304714" y="2677913"/>
            <a:ext cx="3123028" cy="3967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28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BC578-D4A8-4194-BF23-8A4F3644E12D}"/>
              </a:ext>
            </a:extLst>
          </p:cNvPr>
          <p:cNvSpPr txBox="1"/>
          <p:nvPr/>
        </p:nvSpPr>
        <p:spPr>
          <a:xfrm>
            <a:off x="527956" y="1730106"/>
            <a:ext cx="1113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 п. — стоя в обруче, руки вдоль туловища. I — присесть, взять обруч обеими руками, хват сбоку; 2 — встать; 3 — присесть, положить обруч на пол; 4 — исходное положение (6-8 раз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knigi.net/books_files/online_html/70733/i_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812" y="3419808"/>
            <a:ext cx="7947416" cy="2734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228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BC578-D4A8-4194-BF23-8A4F3644E12D}"/>
              </a:ext>
            </a:extLst>
          </p:cNvPr>
          <p:cNvSpPr txBox="1"/>
          <p:nvPr/>
        </p:nvSpPr>
        <p:spPr>
          <a:xfrm>
            <a:off x="499821" y="1350278"/>
            <a:ext cx="1113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п. — основная стойка, обруч вертикально над головой, хватом сбоку. 1—2 — отставить правую ногу в сторону на носок, наклон вправо; 3—4 — исходное положение. То же влево (6 раз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im0-tub-ru.yandex.net/i?id=3792fd3df63fa40fd531c75dd6ee334d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3"/>
              </a:clrFrom>
              <a:clrTo>
                <a:srgbClr val="FDFDF3">
                  <a:alpha val="0"/>
                </a:srgbClr>
              </a:clrTo>
            </a:clrChange>
          </a:blip>
          <a:srcRect l="33032" r="31137" b="75992"/>
          <a:stretch>
            <a:fillRect/>
          </a:stretch>
        </p:blipFill>
        <p:spPr bwMode="auto">
          <a:xfrm>
            <a:off x="3404382" y="2781344"/>
            <a:ext cx="4600135" cy="3492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228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BC578-D4A8-4194-BF23-8A4F3644E12D}"/>
              </a:ext>
            </a:extLst>
          </p:cNvPr>
          <p:cNvSpPr txBox="1"/>
          <p:nvPr/>
        </p:nvSpPr>
        <p:spPr>
          <a:xfrm>
            <a:off x="499821" y="1350278"/>
            <a:ext cx="11136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п. — стойка ноги на ширине плеч, обруч вертикально за спиной. 1 — поворот туловища влево; 2 — исходное положение. То же влево (6-8 раз).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xn----7sbbszdhkff9a6d.xn--p1ai/wp-content/uploads/2019/01/15.png"/>
          <p:cNvPicPr>
            <a:picLocks noChangeAspect="1" noChangeArrowheads="1"/>
          </p:cNvPicPr>
          <p:nvPr/>
        </p:nvPicPr>
        <p:blipFill>
          <a:blip r:embed="rId3" cstate="print"/>
          <a:srcRect l="65689"/>
          <a:stretch>
            <a:fillRect/>
          </a:stretch>
        </p:blipFill>
        <p:spPr bwMode="auto">
          <a:xfrm>
            <a:off x="3696946" y="2433711"/>
            <a:ext cx="2280749" cy="4142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228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BC578-D4A8-4194-BF23-8A4F3644E12D}"/>
              </a:ext>
            </a:extLst>
          </p:cNvPr>
          <p:cNvSpPr txBox="1"/>
          <p:nvPr/>
        </p:nvSpPr>
        <p:spPr>
          <a:xfrm>
            <a:off x="499821" y="1350278"/>
            <a:ext cx="11136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п. — лежа на животе, обруч в согнутых руках перед собой. 1—2 — прогнуться, поднять обруч вперед-вверх; 3—4 — исходное положение (5-6 раз).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ozlib.com/htm/img/14/21010/14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3422" y="4543865"/>
            <a:ext cx="5828632" cy="15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4318782" y="3629463"/>
            <a:ext cx="407964" cy="2222695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28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BC578-D4A8-4194-BF23-8A4F3644E12D}"/>
              </a:ext>
            </a:extLst>
          </p:cNvPr>
          <p:cNvSpPr txBox="1"/>
          <p:nvPr/>
        </p:nvSpPr>
        <p:spPr>
          <a:xfrm>
            <a:off x="499821" y="1350278"/>
            <a:ext cx="11136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п. — стоя в обруче, руки на пояс. На счет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—7» прыжки на двух ногах в обруче; на счет «8» прыжок из обруча. Поворот кругом и повторить (3-4 раза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ds04.infourok.ru/uploads/ex/0799/0009b810-8bd113f4/hello_html_134628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157" y="2829477"/>
            <a:ext cx="4170290" cy="3458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2289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303</Words>
  <Application>Microsoft Office PowerPoint</Application>
  <PresentationFormat>Произвольный</PresentationFormat>
  <Paragraphs>40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1</cp:lastModifiedBy>
  <cp:revision>43</cp:revision>
  <dcterms:created xsi:type="dcterms:W3CDTF">2021-01-15T10:28:12Z</dcterms:created>
  <dcterms:modified xsi:type="dcterms:W3CDTF">2021-02-05T05:40:27Z</dcterms:modified>
</cp:coreProperties>
</file>