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i.ytimg.com/vi/OUc1QE1eY8A/maxresdefault.jpg"/>
          <p:cNvPicPr>
            <a:picLocks noChangeAspect="1" noChangeArrowheads="1"/>
          </p:cNvPicPr>
          <p:nvPr/>
        </p:nvPicPr>
        <p:blipFill>
          <a:blip r:embed="rId2" cstate="print"/>
          <a:srcRect l="9495" r="9794"/>
          <a:stretch>
            <a:fillRect/>
          </a:stretch>
        </p:blipFill>
        <p:spPr bwMode="auto">
          <a:xfrm>
            <a:off x="-1" y="0"/>
            <a:ext cx="9156281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67544" y="332656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детский сад «Олененок»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36600" y="1173143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Занятие  о физической культуре для детей средней группы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83768" y="1844824"/>
            <a:ext cx="3686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«Кролики»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Быкова Э.В.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19672" y="188640"/>
            <a:ext cx="5659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1124744"/>
            <a:ext cx="8352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Прыжки через бруски (высота бруска 10 см), расстояние между ними 40 см (3 раза).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460333" y="5157192"/>
            <a:ext cx="2436101" cy="1440160"/>
          </a:xfrm>
          <a:prstGeom prst="rect">
            <a:avLst/>
          </a:prstGeom>
          <a:noFill/>
        </p:spPr>
      </p:pic>
      <p:pic>
        <p:nvPicPr>
          <p:cNvPr id="32770" name="Picture 2" descr="https://1.bp.blogspot.com/-h8WNTTOVAUY/XqE3kule6nI/AAAAAAAAAZw/hV7ge3ENov0lJ4u2-3ugi_JS8fYP5IfOQCLcBGAsYHQ/s1600/i_01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3" y="2492896"/>
            <a:ext cx="6087455" cy="35307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45586" y="188640"/>
            <a:ext cx="72074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Подвижная игра «Котята и щенята»</a:t>
            </a:r>
            <a:endParaRPr lang="ru-RU" sz="32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908720"/>
            <a:ext cx="83529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Играющие делятся на две группы. Дети одной группы изображают котят, другой – щенят.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Котята» находятся около скамейки;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щенята» – на другой стороне комнаты.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предлагает «котятам» побегать легко, мягко.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слова воспитателя: «Щенята!»–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вторая группа детей перелезает через скамейки. Они на четвереньках бегут за 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«котятами» и «лают»: «</a:t>
            </a:r>
            <a:r>
              <a:rPr lang="ru-RU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Ав-ав-ав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Котята», мяукая,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быстро влезают на скамейку. </a:t>
            </a:r>
            <a:endPara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Щенята» возвращаются в свои «домики». После двух-трех повторений дети меняются ролями, и игра продолжается.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012161" y="4892244"/>
            <a:ext cx="2884274" cy="1705108"/>
          </a:xfrm>
          <a:prstGeom prst="rect">
            <a:avLst/>
          </a:prstGeom>
          <a:noFill/>
        </p:spPr>
      </p:pic>
      <p:pic>
        <p:nvPicPr>
          <p:cNvPr id="7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3491880" y="5245968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6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491880" y="251747"/>
            <a:ext cx="17911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Задачи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971600" y="1916832"/>
            <a:ext cx="71287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и беге между предметами, в равновесии; </a:t>
            </a:r>
          </a:p>
          <a:p>
            <a:pPr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повторить задание в прыжках.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5485893" y="4581128"/>
            <a:ext cx="3410542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028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63888" y="620688"/>
            <a:ext cx="1808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 </a:t>
            </a: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часть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552" y="1484784"/>
            <a:ext cx="720080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ходьба в колонне по одному, ходьба и бег между расставленными в одну линию предметами, 5-6 штук (кегли поставлены на расстоянии двух шагов ребенка); 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ходьба и бег врассыпную. 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Построение в три колонны.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5485893" y="4581128"/>
            <a:ext cx="3410542" cy="2016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12474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И. п. - стойка ноги на ширине ступни, руки вдоль туловища. Руки через стороны вверх, подняться на носки, хлопнуть в ладоши над головой. Опуститься на всю ступню, вернуться в исходное положение (4-5 раз).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460333" y="5157192"/>
            <a:ext cx="2436101" cy="1440160"/>
          </a:xfrm>
          <a:prstGeom prst="rect">
            <a:avLst/>
          </a:prstGeom>
          <a:noFill/>
        </p:spPr>
      </p:pic>
      <p:pic>
        <p:nvPicPr>
          <p:cNvPr id="11266" name="Picture 2" descr="https://konspekta.net/studopediaru/baza24/9817431084693.files/image00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8318"/>
          <a:stretch>
            <a:fillRect/>
          </a:stretch>
        </p:blipFill>
        <p:spPr bwMode="auto">
          <a:xfrm>
            <a:off x="1763688" y="2906759"/>
            <a:ext cx="4320480" cy="39512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309410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И. п. - стойка ноги на ширине плеч, руки на пояс. Поворот вправо (влево), отвести правую руку в сторону, вернуться в исходное положение (6 раз).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460333" y="5157192"/>
            <a:ext cx="2436101" cy="1440160"/>
          </a:xfrm>
          <a:prstGeom prst="rect">
            <a:avLst/>
          </a:prstGeom>
          <a:noFill/>
        </p:spPr>
      </p:pic>
      <p:pic>
        <p:nvPicPr>
          <p:cNvPr id="27650" name="Picture 2" descr="https://fsd.multiurok.ru/html/2018/10/09/s_5bbcd488875a3/966245_2.jpe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3124"/>
          <a:stretch>
            <a:fillRect/>
          </a:stretch>
        </p:blipFill>
        <p:spPr bwMode="auto">
          <a:xfrm>
            <a:off x="1774276" y="3140968"/>
            <a:ext cx="3517803" cy="34172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309410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И. п. - сидя на полу, ноги прямые, руки в упоре сзади. Поднять правую прямую ногу вверх, опустить, вернуться в исходное положение. То же левой ногой (6 раз).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460333" y="5157192"/>
            <a:ext cx="2436101" cy="1440160"/>
          </a:xfrm>
          <a:prstGeom prst="rect">
            <a:avLst/>
          </a:prstGeom>
          <a:noFill/>
        </p:spPr>
      </p:pic>
      <p:pic>
        <p:nvPicPr>
          <p:cNvPr id="28674" name="Picture 2" descr="http://umeha.3dn.ru/_pu/93/1287365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6801" y="3068960"/>
            <a:ext cx="5503323" cy="26746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544" y="112474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И. п. - лежа на животе, ноги прямые, руки, согнутые в локтях, перед собой. Вынести руки вперед, ноги приподнять от пола, прогнуться - «рыбка». Вернуться в исходное положение (4-5 раз).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460333" y="5157192"/>
            <a:ext cx="2436101" cy="1440160"/>
          </a:xfrm>
          <a:prstGeom prst="rect">
            <a:avLst/>
          </a:prstGeom>
          <a:noFill/>
        </p:spPr>
      </p:pic>
      <p:pic>
        <p:nvPicPr>
          <p:cNvPr id="29698" name="Picture 2" descr="https://avatars.mds.yandex.net/get-zen_doc/3414453/pub_5ed7333b26f5577434611c9a_5ed73d096cbd83711076f16b/scale_120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3068960"/>
            <a:ext cx="5255146" cy="267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43608" y="260648"/>
            <a:ext cx="70567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упражнения.</a:t>
            </a:r>
            <a:endParaRPr kumimoji="0" lang="ru-RU" sz="36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116539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И. п. -стойка ноги вместе, руки произвольно вдоль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туловища. Прыжки 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двух ногах (ноги врозь - ноги вместе) под счет воспитателя 1-8 или удары в бубен (музыкальное сопровождение). Повторить 3-4 раза.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460333" y="5157192"/>
            <a:ext cx="2436101" cy="1440160"/>
          </a:xfrm>
          <a:prstGeom prst="rect">
            <a:avLst/>
          </a:prstGeom>
          <a:noFill/>
        </p:spPr>
      </p:pic>
      <p:pic>
        <p:nvPicPr>
          <p:cNvPr id="30722" name="Picture 2" descr="https://ds04.infourok.ru/uploads/ex/0bc2/0007d3f1-c36f9f20/hello_html_51baa096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780928"/>
            <a:ext cx="3646165" cy="377298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https://krot.info/uploads/posts/2020-01/1579360040_16-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19672" y="188640"/>
            <a:ext cx="5659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536" y="1165394"/>
            <a:ext cx="83529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Равновесие - ходьба по гимнастической скамейке (на середине остановиться, поворот кругом, пройти дальше, сойти со скамейки (не прыгая) и вернуться в свою колонну (2-3 раза).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s://i.ytimg.com/vi/eUjU2rlwC8w/maxresdefaul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10" r="4785" b="3725"/>
          <a:stretch>
            <a:fillRect/>
          </a:stretch>
        </p:blipFill>
        <p:spPr bwMode="auto">
          <a:xfrm>
            <a:off x="6460333" y="5157192"/>
            <a:ext cx="2436101" cy="1440160"/>
          </a:xfrm>
          <a:prstGeom prst="rect">
            <a:avLst/>
          </a:prstGeom>
          <a:noFill/>
        </p:spPr>
      </p:pic>
      <p:pic>
        <p:nvPicPr>
          <p:cNvPr id="31746" name="Picture 2" descr="https://ds05.infourok.ru/uploads/ex/0b1a/0013a6a1-1003cada/hello_html_m292ca7d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2780928"/>
            <a:ext cx="6191250" cy="3505200"/>
          </a:xfrm>
          <a:prstGeom prst="rect">
            <a:avLst/>
          </a:prstGeom>
          <a:noFill/>
        </p:spPr>
      </p:pic>
      <p:sp>
        <p:nvSpPr>
          <p:cNvPr id="21" name="Выгнутая вправо стрелка 20"/>
          <p:cNvSpPr/>
          <p:nvPr/>
        </p:nvSpPr>
        <p:spPr>
          <a:xfrm>
            <a:off x="2987824" y="3645024"/>
            <a:ext cx="731520" cy="1584176"/>
          </a:xfrm>
          <a:prstGeom prst="curvedLeftArrow">
            <a:avLst>
              <a:gd name="adj1" fmla="val 19541"/>
              <a:gd name="adj2" fmla="val 108280"/>
              <a:gd name="adj3" fmla="val 25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лево стрелка 21"/>
          <p:cNvSpPr/>
          <p:nvPr/>
        </p:nvSpPr>
        <p:spPr>
          <a:xfrm rot="10800000" flipH="1">
            <a:off x="1259632" y="3861048"/>
            <a:ext cx="576064" cy="1224136"/>
          </a:xfrm>
          <a:prstGeom prst="curvedRightArrow">
            <a:avLst>
              <a:gd name="adj1" fmla="val 25000"/>
              <a:gd name="adj2" fmla="val 89385"/>
              <a:gd name="adj3" fmla="val 3151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2737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481</Words>
  <Application>Microsoft Office PowerPoint</Application>
  <PresentationFormat>Экран (4:3)</PresentationFormat>
  <Paragraphs>35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28</cp:revision>
  <dcterms:created xsi:type="dcterms:W3CDTF">2020-10-22T09:28:48Z</dcterms:created>
  <dcterms:modified xsi:type="dcterms:W3CDTF">2021-02-05T18:21:13Z</dcterms:modified>
</cp:coreProperties>
</file>