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CC0066"/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1044;&#1048;&#1057;&#1058;&#1040;&#1053;&#1058;\&#1074;&#1077;&#1089;&#1077;&#1083;&#1072;&#1103;%20&#1087;&#1077;&#1089;&#1077;&#1085;&#1082;&#1072;%20&#1076;&#1083;&#1103;%20&#1080;&#1075;&#1088;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cdn.hipwallpaper.com/i/93/71/azht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1124744"/>
            <a:ext cx="896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детский сад «Олененок»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204864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Занятие  о физической культуре для детей </a:t>
            </a:r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старшей группы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 </a:t>
            </a:r>
          </a:p>
          <a:p>
            <a:r>
              <a:rPr lang="ru-RU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Быкова Э.В.</a:t>
            </a:r>
            <a:endParaRPr lang="ru-RU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5936" y="4005064"/>
            <a:ext cx="41292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Волк </a:t>
            </a:r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рву</a:t>
            </a:r>
            <a:r>
              <a:rPr lang="ru-RU" sz="48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8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i02.fotocdn.net/s115/c797442265d2d0a8/user_xl/262775211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241060"/>
            <a:ext cx="2664667" cy="3616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340768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7. И. п.: основная стойка, мяч в правой руке. 1—4 — прыжки на двух ногах вправо, пауза и снова прыжки на двух ногах влево.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0" name="Picture 2" descr="http://sport-history.ru/physicalculture/item/f00/s00/e0000177/pic/0000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42" t="73406" r="13495" b="1621"/>
          <a:stretch>
            <a:fillRect/>
          </a:stretch>
        </p:blipFill>
        <p:spPr bwMode="auto">
          <a:xfrm>
            <a:off x="3707904" y="2708920"/>
            <a:ext cx="1512168" cy="3802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340768"/>
            <a:ext cx="8676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1. Перебрасывание мяча друг другу (двумя руками от груди), стоя в шеренгах на расстоянии 3 м (8—10 раз).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https://urok.1sept.ru/articles/503736/Image5485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92896"/>
            <a:ext cx="8927363" cy="3208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2. Пролезание в обруч боком, не касаясь верхнего края обода, в группировке (3—4 раза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m0-tub-ru.yandex.net/i?id=15a66158a271fe1d629dd1bd9a051d7c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3103971"/>
            <a:ext cx="4795292" cy="3754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98072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3. Ходьба с перешагиванием через набивные мячи, руки на поясе (3—4 раза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виды движений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fsd.intolimp.org/html/2017/03/12/i_58c5812b07935/phpJTpfAG_kompleksy-utrennej-gimnastiki_24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2564904"/>
            <a:ext cx="6922581" cy="3408041"/>
          </a:xfrm>
          <a:prstGeom prst="rect">
            <a:avLst/>
          </a:prstGeom>
          <a:noFill/>
        </p:spPr>
      </p:pic>
      <p:pic>
        <p:nvPicPr>
          <p:cNvPr id="10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1475656" y="5157192"/>
            <a:ext cx="578986" cy="604911"/>
          </a:xfrm>
          <a:prstGeom prst="rect">
            <a:avLst/>
          </a:prstGeom>
          <a:noFill/>
        </p:spPr>
      </p:pic>
      <p:pic>
        <p:nvPicPr>
          <p:cNvPr id="11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3851920" y="5157192"/>
            <a:ext cx="578986" cy="604911"/>
          </a:xfrm>
          <a:prstGeom prst="rect">
            <a:avLst/>
          </a:prstGeom>
          <a:noFill/>
        </p:spPr>
      </p:pic>
      <p:pic>
        <p:nvPicPr>
          <p:cNvPr id="12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5148064" y="5229200"/>
            <a:ext cx="578986" cy="604911"/>
          </a:xfrm>
          <a:prstGeom prst="rect">
            <a:avLst/>
          </a:prstGeom>
          <a:noFill/>
        </p:spPr>
      </p:pic>
      <p:pic>
        <p:nvPicPr>
          <p:cNvPr id="13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2555776" y="5157192"/>
            <a:ext cx="578986" cy="604911"/>
          </a:xfrm>
          <a:prstGeom prst="rect">
            <a:avLst/>
          </a:prstGeom>
          <a:noFill/>
        </p:spPr>
      </p:pic>
      <p:pic>
        <p:nvPicPr>
          <p:cNvPr id="14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6372200" y="5229200"/>
            <a:ext cx="578986" cy="604911"/>
          </a:xfrm>
          <a:prstGeom prst="rect">
            <a:avLst/>
          </a:prstGeom>
          <a:noFill/>
        </p:spPr>
      </p:pic>
      <p:pic>
        <p:nvPicPr>
          <p:cNvPr id="15" name="Picture 4" descr="https://metodist64.ru/wp-content/uploads/Myach_nabivnoy_kozhannyy_1_kg-768x768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989" t="20577" r="23473" b="25577"/>
          <a:stretch>
            <a:fillRect/>
          </a:stretch>
        </p:blipFill>
        <p:spPr bwMode="auto">
          <a:xfrm>
            <a:off x="7740352" y="5229200"/>
            <a:ext cx="578986" cy="604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196752"/>
            <a:ext cx="78488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Поперек площадки (зала) двумя параллельными линиями на расстоянии около 100 см одна от другой обозначен ров. В нем находится водящий - волк. Остальные дети - козы. Они живут в доме (стоят за чертой вдоль границы зала). На противоположной стороне зала линией отделено поле. </a:t>
            </a:r>
            <a:endParaRPr lang="ru-RU" sz="2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слова воспитателя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«Козы, в поле, волк, во рву!»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дети бегут из дома в поле и перепрыгивает по дороге через ров. Волк бегает во рву, стараясь осадить прыгающих коз. Осаленный отходит в сторону. </a:t>
            </a:r>
            <a:endParaRPr lang="ru-RU" sz="2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говорит: </a:t>
            </a: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«Козы, домой!» </a:t>
            </a:r>
            <a:endParaRPr lang="ru-RU" sz="22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Козы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бегут домой, перепрыгивая по пути через ров. </a:t>
            </a:r>
            <a:endParaRPr lang="ru-RU" sz="2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r>
              <a:rPr lang="ru-RU" sz="2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2-3 перебежек выбирается или назначается другой водящий.</a:t>
            </a:r>
            <a:endParaRPr lang="ru-RU" sz="2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«Волк во рву!»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260648"/>
            <a:ext cx="925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«Волк во рву!»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azbuka-igr.ru/wp-content/uploads/2010/08/img0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700808"/>
            <a:ext cx="4762500" cy="3495675"/>
          </a:xfrm>
          <a:prstGeom prst="rect">
            <a:avLst/>
          </a:prstGeom>
          <a:noFill/>
        </p:spPr>
      </p:pic>
      <p:pic>
        <p:nvPicPr>
          <p:cNvPr id="11" name="веселая песенка для игр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475656" y="2636912"/>
            <a:ext cx="864096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7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1772816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детей в ходьбе и беге врассыпную, в непрерывном беге до 1,5 мин; </a:t>
            </a:r>
            <a:endParaRPr lang="ru-RU" sz="3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продолжат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учить сохранять устойчивое равновесие при ходьбе по наклонной доске; </a:t>
            </a:r>
            <a:endParaRPr lang="ru-RU" sz="3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упражнять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 перепрыгивании через бруски и забрасывании мяча в корзину.</a:t>
            </a:r>
            <a:endParaRPr lang="ru-RU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20688"/>
            <a:ext cx="24522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772816"/>
            <a:ext cx="82444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одьба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 бег в колонне по одному между предметами, не задевая их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ходьба в колонне по одному с выполнением заданий по сигналу воспитателя; </a:t>
            </a:r>
            <a:endParaRPr lang="ru-RU" sz="3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бег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врассыпную. </a:t>
            </a:r>
            <a:endParaRPr lang="ru-RU" sz="32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одьба </a:t>
            </a:r>
            <a:r>
              <a:rPr lang="ru-RU" sz="32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и бег проводятся в чередовании.</a:t>
            </a:r>
            <a:endParaRPr lang="ru-RU" sz="32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620688"/>
            <a:ext cx="20345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 часть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196752"/>
            <a:ext cx="817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1. И. п.: основная стойка, мяч внизу в правой руке. 1 — руки в стороны; 2 — поднять вверх, переложить мяч в другую руку; 3 — в стороны; 4 — вернуться в исходное положение (6—7 раз).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0" name="Picture 2" descr="https://infodz.com.ua/ext/image/statti/deti/zaryadka_s_myachem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212976"/>
            <a:ext cx="1663642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2. И. п.: ноги на ширине плеч, мяч в правой руке. 1—2 - отвести руку вправо, поворот туловища вправо, посмотреть на мяч; 3—4 —вернуться в исходное положение, переложить мяч в левую руку. То же влево (6 раз).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6" name="Picture 2" descr="https://konspekta.net/lektsianew/baza6/595089996989.files/image66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3140968"/>
            <a:ext cx="6356176" cy="3014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8478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3. И. п.: ноги на ширине ступни, параллельно, мяч в правой руке. 1 — поднять согнутую левую ногу, переложить мяч под ней в левую руку; 2 - опустить ногу, вернуться в исходное положение. То же правой ногой (6 раз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0648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мячом</a:t>
            </a:r>
            <a:endParaRPr lang="ru-RU" sz="3200" b="1" i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2" name="Picture 2" descr="https://poznayka.org/baza1/1790334523474.files/image691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929" y="3284984"/>
            <a:ext cx="8502953" cy="2327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4. И. п.: основная стойка, мяч в обеих руках. 1 — уронить мяч; 2 — присесть, поймать; 3 — выпрямиться; 4 вернуться в исходное положение (5—6 раз).</a:t>
            </a:r>
          </a:p>
          <a:p>
            <a:pPr lvl="0" algn="ctr"/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18" name="Picture 2" descr="https://konspekta.net/lektsianew/baza6/595089996989.files/image81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2420888"/>
            <a:ext cx="4968552" cy="407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И. п.: стоя на коленях, мяч в правой руке. 1—2 — прокатить мяч от себя вправо; 3—4 — к себе. То же влево (6 раз, темп медленный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 smtClean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4" name="Picture 2" descr="https://konspekta.net/lektsianew/baza6/595089996989.files/image68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24"/>
          <a:stretch>
            <a:fillRect/>
          </a:stretch>
        </p:blipFill>
        <p:spPr bwMode="auto">
          <a:xfrm>
            <a:off x="4524502" y="3573016"/>
            <a:ext cx="1703681" cy="3064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ctps.ylc.edu.tw/~web/computerclass/powerpoint/%E7%AF%84%E4%BE%8B/%E5%9C%96%E5%BA%AB/08-%E8%83%8C%E6%99%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412776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6. И. п.: сидя ноги врозь, мяч в правой руке. 1 — руки в стороны; 2— наклониться, коснуться мячом носка левой ноги; З — выпрямиться, руки в стороны; 4 вернуться в исходное положение, переложить мяч в другую руку. То же к правой ноге (6 раз</a:t>
            </a:r>
            <a:r>
              <a:rPr lang="ru-RU" sz="2400" b="1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400" b="1" dirty="0">
              <a:solidFill>
                <a:srgbClr val="99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2525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Общеразвивающие упражнения </a:t>
            </a:r>
          </a:p>
          <a:p>
            <a:pPr algn="ctr"/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мячом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onspekta.net/lektsianew/baza6/595089996989.files/image65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0" name="Picture 2" descr="https://i1.wp.com/fs00.infourok.ru/images/doc/309/308475/hello_html_m6dcca3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1250" r="78758" b="1417"/>
          <a:stretch>
            <a:fillRect/>
          </a:stretch>
        </p:blipFill>
        <p:spPr bwMode="auto">
          <a:xfrm>
            <a:off x="3995936" y="4049688"/>
            <a:ext cx="2632793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653</Words>
  <Application>Microsoft Office PowerPoint</Application>
  <PresentationFormat>Экран (4:3)</PresentationFormat>
  <Paragraphs>50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22</cp:revision>
  <dcterms:created xsi:type="dcterms:W3CDTF">2020-10-21T11:37:05Z</dcterms:created>
  <dcterms:modified xsi:type="dcterms:W3CDTF">2021-02-05T12:05:40Z</dcterms:modified>
</cp:coreProperties>
</file>