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61" r:id="rId5"/>
    <p:sldId id="269" r:id="rId6"/>
    <p:sldId id="270" r:id="rId7"/>
    <p:sldId id="271" r:id="rId8"/>
    <p:sldId id="272" r:id="rId9"/>
    <p:sldId id="278" r:id="rId10"/>
    <p:sldId id="279" r:id="rId11"/>
    <p:sldId id="280" r:id="rId12"/>
    <p:sldId id="266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72888" y="2285220"/>
            <a:ext cx="3918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731" y="332657"/>
            <a:ext cx="1142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7488" y="1196752"/>
            <a:ext cx="912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старшей 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4757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naurok.com.ua/uploads/files/99997/38467/39628_html/images/3846701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2" t="6601" r="4505" b="7220"/>
          <a:stretch>
            <a:fillRect/>
          </a:stretch>
        </p:blipFill>
        <p:spPr bwMode="auto">
          <a:xfrm>
            <a:off x="3812346" y="3761539"/>
            <a:ext cx="3756073" cy="287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579568" y="993709"/>
            <a:ext cx="10341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И. п.: основная стойка, мяч в правой руке. Подбрасывание мяча вверх и ловля его (5—б раз подряд).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ds05.infourok.ru/uploads/ex/0217/0013d836-5954b7f2/hello_html_m2fbb900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ds05.infourok.ru/uploads/ex/0217/0013d836-5954b7f2/hello_html_m2fbb900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806" y="2544260"/>
            <a:ext cx="2345592" cy="4081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579568" y="993709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И. п.: основная стойка, мяч в правой руке. Прыжки на двух ногах, продвигаясь вперед (на счет 1—8), поворот кругом и снова прыжки (повторить 3—4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ds05.infourok.ru/uploads/ex/0217/0013d836-5954b7f2/hello_html_m2fbb900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www.litres.ru/static/bookimages/07/99/30/07993067.bin.dir/h/i_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078"/>
          <a:stretch>
            <a:fillRect/>
          </a:stretch>
        </p:blipFill>
        <p:spPr bwMode="auto">
          <a:xfrm>
            <a:off x="478869" y="3305908"/>
            <a:ext cx="6118879" cy="3734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2000404" y="1204725"/>
            <a:ext cx="8592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Равновесие — ходьба по канату боком приставным шагом с мешочком на голове, руки на поясе (2—3 раза).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001485" y="229478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7170" name="Picture 2" descr="https://avatars.mds.yandex.net/get-zen_doc/1362253/pub_5c1ca75230164200ab0e2d18_5c1cdfb1a2a74e00b25e1fe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351" y="3145448"/>
            <a:ext cx="6346243" cy="371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924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2000404" y="1204725"/>
            <a:ext cx="8592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Прыжки из обруча в обруч, положенные на расстоянии 40 см один от другого (6—8 обручей) — 2—3 раза.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001485" y="229478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7650" name="Picture 2" descr="https://ds05.infourok.ru/uploads/ex/0e33/000d54a2-095de75a/hello_html_134628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856" y="3568578"/>
            <a:ext cx="3966258" cy="328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924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422031" y="1176589"/>
            <a:ext cx="10044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Перебрасывание мяча друг другу и ловля его после отскока от пола посредине между шеренгами. Бросание одной рукой, а ловля двумя (10-12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001485" y="229478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8675" name="Picture 3" descr="https://resh.edu.ru/uploads/lesson_extract/7155/20200114160312/OEBPS/objects/a_ptls_6_26_3/5ddbcbece2002477581031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7194" r="9409" b="24064"/>
          <a:stretch>
            <a:fillRect/>
          </a:stretch>
        </p:blipFill>
        <p:spPr bwMode="auto">
          <a:xfrm>
            <a:off x="1688122" y="2800980"/>
            <a:ext cx="6006906" cy="4057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924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5.infourok.ru/uploads/ex/1357/0006dd9e-c7c3aecd/hello_html_29f32c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106" y="2729133"/>
            <a:ext cx="6325650" cy="3545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93786" y="0"/>
            <a:ext cx="6638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игры </a:t>
            </a: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«Пятнашки»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843" y="597602"/>
            <a:ext cx="10986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находятся в разных местах площадки (границы ее обозначены флажками). Назначенный воспитателем или выбранный детьми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получив цветную повязку (ленточку), становится на середине площадки.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сигнала воспитателя: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«Лови!»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все дети разбегаются по площадке, а водящий старается догнать кого-нибудь из играющих и коснуться его рукой. Тот, кого водящий коснулся рукой, отходит в сторону. Игра заканчивается, когда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поймает 3-4 играющих.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повторении игры выбирается новый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течении 30-40 секунд не может поймать никого из играющих, воспитатель должен назначить другого водящего.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68880" y="3135923"/>
            <a:ext cx="760828" cy="76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1371" y="1556792"/>
            <a:ext cx="111372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детей в ходьбе колонной по одному, с поворотом в другую сторону по сигналу воспитателя;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разучить ходьбу по канату (шнуру) с мешочком на голове, удерживая равновесие и сохраняя хорошую осанку; 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прыжках из обруча в обруч и перебрасывании мяча друг другу, развивая ловкость и глазомер.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2315" y="404665"/>
            <a:ext cx="1910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15414" y="1628800"/>
            <a:ext cx="108965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одному, на сигнал воспитателя выполнить поворот в другую сторону;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с поворотами в другую сторону;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для рук во время ходьбы;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врассыпную. Построение в три колонны.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537" y="404665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 - стойка ноги на ширине ступни, мяч вниз. Мяч вверх,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поднимaяcь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носки, вниз, вернуться в исходное положение (4-5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konspekta.net/lektsianew/baza6/595089996989.files/image6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298" y="2493948"/>
            <a:ext cx="2601692" cy="4026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- стойка ноги на ширине плеч, мяч в согнутых руках перед собой. Наклон вперед, прокатить мяч вокруг правой (левой) ноги, выпрямиться, вернуться в исходное положение (по 3 раза в каждую сторону)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konspekta.net/lektsianew/baza6/595089996989.files/image65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89"/>
          <a:stretch>
            <a:fillRect/>
          </a:stretch>
        </p:blipFill>
        <p:spPr bwMode="auto">
          <a:xfrm>
            <a:off x="478301" y="2897944"/>
            <a:ext cx="1423719" cy="3491451"/>
          </a:xfrm>
          <a:prstGeom prst="rect">
            <a:avLst/>
          </a:prstGeom>
          <a:noFill/>
        </p:spPr>
      </p:pic>
      <p:pic>
        <p:nvPicPr>
          <p:cNvPr id="24582" name="Picture 6" descr="https://konspekta.net/lektsianew/baza6/595089996989.files/image7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69"/>
          <a:stretch>
            <a:fillRect/>
          </a:stretch>
        </p:blipFill>
        <p:spPr bwMode="auto">
          <a:xfrm>
            <a:off x="1856937" y="3657962"/>
            <a:ext cx="1485120" cy="2716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 - сидя, ноги врозь, мяч в обеих руках перед собой. Мяч вверх, наклониться вперед и коснуться пола между носками ног.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Выпpямитьcя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мяч вверх; вернуться в исходное положение (4- 5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konspekta.net/lektsianew/baza6/595089996989.files/image6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00" t="46760" r="26800"/>
          <a:stretch>
            <a:fillRect/>
          </a:stretch>
        </p:blipFill>
        <p:spPr bwMode="auto">
          <a:xfrm>
            <a:off x="1669682" y="4332849"/>
            <a:ext cx="1805037" cy="2525151"/>
          </a:xfrm>
          <a:prstGeom prst="rect">
            <a:avLst/>
          </a:prstGeom>
          <a:noFill/>
        </p:spPr>
      </p:pic>
      <p:pic>
        <p:nvPicPr>
          <p:cNvPr id="24580" name="Picture 4" descr="https://konspekta.net/lektsianew/baza6/595089996989.files/image6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89"/>
          <a:stretch>
            <a:fillRect/>
          </a:stretch>
        </p:blipFill>
        <p:spPr bwMode="auto">
          <a:xfrm>
            <a:off x="563115" y="3057060"/>
            <a:ext cx="1549920" cy="380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- лежа на спине, мяч в прямых руках за головой. Поднять правую (левую) прямую ногу, коснуться мячом колена. Опустить ногу, вернуться в исходное положение (6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fsd.multiurok.ru/html/2018/05/30/s_5b0ea976917cf/909785_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424" t="83601" r="9061" b="4843"/>
          <a:stretch>
            <a:fillRect/>
          </a:stretch>
        </p:blipFill>
        <p:spPr bwMode="auto">
          <a:xfrm>
            <a:off x="506093" y="5340043"/>
            <a:ext cx="5672365" cy="1517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635838" y="89523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- ноги слегка расставлены, мяч в согнутых руках перед собой. Прыжки на двух ногах с поворотом кругом вправо и влево, в чередовании с небольшой паузой (3-4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koledj.ru/tw_refs/10/9616/9616_html_422c851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3725" y="3077700"/>
            <a:ext cx="4471914" cy="37803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560319" y="3066757"/>
            <a:ext cx="492369" cy="520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41851" y="3233225"/>
            <a:ext cx="492369" cy="520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68086" y="4543865"/>
            <a:ext cx="14067" cy="70338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84389" y="5261318"/>
            <a:ext cx="30478" cy="70104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ytimg.com/vi/Lys_kQo7W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72E8E-9EA1-4937-B5A9-8D79125D4FE6}"/>
              </a:ext>
            </a:extLst>
          </p:cNvPr>
          <p:cNvSpPr txBox="1"/>
          <p:nvPr/>
        </p:nvSpPr>
        <p:spPr>
          <a:xfrm>
            <a:off x="579568" y="993709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И. п.: ноги слегка расставлены, мяч в правой руке. 1 — ударить мячом о пол и поймать двумя руками (8—10 раз подряд).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konspekta.net/lektsianew/baza6/595089996989.files/image7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099" y="2785404"/>
            <a:ext cx="3708800" cy="3892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57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289</TotalTime>
  <Words>576</Words>
  <Application>Microsoft Office PowerPoint</Application>
  <PresentationFormat>Произвольный</PresentationFormat>
  <Paragraphs>43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17</cp:revision>
  <dcterms:created xsi:type="dcterms:W3CDTF">2020-11-20T05:09:02Z</dcterms:created>
  <dcterms:modified xsi:type="dcterms:W3CDTF">2021-03-16T06:09:41Z</dcterms:modified>
</cp:coreProperties>
</file>