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392DB-42AF-4F94-B3CF-E3AFE1B3F62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B42DA-8108-4EC6-B29F-3F0657CDB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1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B42DA-8108-4EC6-B29F-3F0657CDB8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6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с продвижением вперед. Ноги вместе ноги врозь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727" t="19753" r="61758" b="42888"/>
          <a:stretch/>
        </p:blipFill>
        <p:spPr>
          <a:xfrm>
            <a:off x="4049486" y="2685143"/>
            <a:ext cx="4339771" cy="34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с мячом в колонах.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5659" y="2055813"/>
            <a:ext cx="3091997" cy="35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9314"/>
            <a:ext cx="9144000" cy="1959429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детей в ходьбе и беге между предметами.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сохранение равновесия при ходьбе по повышенной опоре с дополнительным заданием.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задание в прыжках, эстафета с мячом.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одному; ходьба и бег между кеглями и кубиками ( по одной стороне зала расставлены кегли, по другой кубики; расстояние  между предметами 40 см);  ходьба и бег в рассыпную.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с малым мячом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1"/>
            <a:ext cx="10515600" cy="13062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мяч в правой руке; 1- руки в стороны; 2- руки вверх, переложить мяч в левую руку; 3-руки в стороны; 4- исходное положение. (6-8раз)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8" y="2220687"/>
            <a:ext cx="3251201" cy="4963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66958"/>
          <a:stretch/>
        </p:blipFill>
        <p:spPr>
          <a:xfrm>
            <a:off x="4972985" y="2220686"/>
            <a:ext cx="2694185" cy="52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мяч в правой руке. 1-2- наклон вперед. Прокатить мяч от правой ноги к левой ноге; 3-4-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9432" y="3429000"/>
            <a:ext cx="4677368" cy="33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согнуты в коленях, мяч в правой руке. 1- прокатить мяч под коленом вперед и поймать левой рукой; 2- прокатить мяч под коленом и поймать правой рукой (8раз)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2411" y="3917383"/>
            <a:ext cx="5619750" cy="26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основная стойка. Мяч в правой руке. Подбрасывать мяч вверх невысоко поочередно правой и левой рукой. Ловить двумя руками (10 раз подряд)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5705" y="2298700"/>
            <a:ext cx="31806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стойка ноги на ширине плеч, мяч в правой руке. Ударить мяч о пол у носков ног одной рукой, ловить двумя руками (10раз)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825625"/>
            <a:ext cx="5715000" cy="45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стойка, мяч в правой руке. Прыжки на правой и левой  ноге вокруг своей оси в одну и другую сторону (по 3раза)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5" y="2858293"/>
            <a:ext cx="3577318" cy="33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– ходьба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гимнастической скамейке,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друг другу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03" y="2977922"/>
            <a:ext cx="70294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297</Words>
  <Application>Microsoft Office PowerPoint</Application>
  <PresentationFormat>Широкоэкранный</PresentationFormat>
  <Paragraphs>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 упражнять детей в ходьбе и беге между предметами. - в сохранение равновесия при ходьбе по повышенной опоре с дополнительным заданием. -повторить задание в прыжках, эстафета с мячом.</vt:lpstr>
      <vt:lpstr>ОРУ с малым мячом</vt:lpstr>
      <vt:lpstr>2.И.п- стойка ноги на ширине плеч, мяч в правой руке. 1-2- наклон вперед. Прокатить мяч от правой ноги к левой ноге; 3-4- исходное положение (6раз)</vt:lpstr>
      <vt:lpstr>3.И.п- сидя, ноги согнуты в коленях, мяч в правой руке. 1- прокатить мяч под коленом вперед и поймать левой рукой; 2- прокатить мяч под коленом и поймать правой рукой (8раз)</vt:lpstr>
      <vt:lpstr>4.И.п- основная стойка. Мяч в правой руке. Подбрасывать мяч вверх невысоко поочередно правой и левой рукой. Ловить двумя руками (10 раз подряд)</vt:lpstr>
      <vt:lpstr>5.И.п- стойка ноги на ширине плеч, мяч в правой руке. Ударить мяч о пол у носков ног одной рукой, ловить двумя руками (10раз) </vt:lpstr>
      <vt:lpstr>6.И.п- основная стойка, мяч в правой руке. Прыжки на правой и левой  ноге вокруг своей оси в одну и другую сторону (по 3раза) </vt:lpstr>
      <vt:lpstr>Основные виды движения</vt:lpstr>
      <vt:lpstr>2. Прыжки с продвижением вперед. Ноги вместе ноги врозь</vt:lpstr>
      <vt:lpstr>3. Эстафета с мячом в колонах.</vt:lpstr>
      <vt:lpstr>ключи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16</cp:revision>
  <dcterms:created xsi:type="dcterms:W3CDTF">2020-10-13T11:18:22Z</dcterms:created>
  <dcterms:modified xsi:type="dcterms:W3CDTF">2021-03-05T06:28:41Z</dcterms:modified>
</cp:coreProperties>
</file>