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CF66-CF6C-46E6-9E50-F70497FFC4A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1A-C46D-4AF4-8798-146EE5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811A-C46D-4AF4-8798-146EE5EE91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743" y="275770"/>
            <a:ext cx="7881257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7431315" cy="3135087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«Морошка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Пчелка»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«Совушка»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8128000" cy="16110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ходьбу  с выполнением заданий для рук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прыжках в длину с места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ловкость в упражнениях с мячом и ползании по скамейке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429" y="2612571"/>
            <a:ext cx="8186058" cy="41075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 по команде воспитателя выполняя задания для рук – за голову, на пояс, вверх; ходьба и бег в рассыпную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6545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гимнастической палкой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84886" cy="15997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1.И.п-Основная стойка палка в низ. 1- палку вперед, 2-  палку в верх ,3- палку вперед , 4- исходное положение.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712" y="3056866"/>
            <a:ext cx="5316173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47743" cy="162333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2.И.п-Основная стойка палка на плечах  хватом сверху. 1- шаг  в право , палку вверх; 2- исходное положение. Тоже в лево 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257" y="2775446"/>
            <a:ext cx="612091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4029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Основная стойка, палка снизу , локти прямые, 1-2- присесть, палку вынести в перед ; 3-4- исходное положение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7661" y="1825625"/>
            <a:ext cx="65026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12314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Основная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, палка вертикально ,одним концом на полу, хват обеими руками. 1 – мах правой ногой в перед; 2- мах правой ногой назад ; 3- мах  вперед; 4- исходное положение. То же левой ногой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5195" y="2388762"/>
            <a:ext cx="4901609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52657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Основная стойка, руки произвольно , палка на полу справа.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через палку в перед назад на счет 1-4, затем пауза и снова прыжки( 2-3 раза)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4950" y="2782093"/>
            <a:ext cx="3306536" cy="32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Ходьба на носках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предметами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22" y="2608715"/>
            <a:ext cx="5600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шнур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1050" y="2448719"/>
            <a:ext cx="3009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213</Words>
  <Application>Microsoft Office PowerPoint</Application>
  <PresentationFormat>Широкоэкранный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средних групп </vt:lpstr>
      <vt:lpstr>Задачи -повторить ходьбу  с выполнением заданий для рук - упражнять в прыжках в длину с места - развивать ловкость в упражнениях с мячом и ползании по скамейке</vt:lpstr>
      <vt:lpstr>ОРУ с гимнастической палкой</vt:lpstr>
      <vt:lpstr>2.И.п-Основная стойка палка на плечах  хватом сверху. 1- шаг  в право , палку вверх; 2- исходное положение. Тоже в лево . </vt:lpstr>
      <vt:lpstr>3.И.п- Основная стойка, палка снизу , локти прямые, 1-2- присесть, палку вынести в перед ; 3-4- исходное положение</vt:lpstr>
      <vt:lpstr>4.И.п- Основная стойка , палка вертикально ,одним концом на полу, хват обеими руками. 1 – мах правой ногой в перед; 2- мах правой ногой назад ; 3- мах  вперед; 4- исходное положение. То же левой ногой</vt:lpstr>
      <vt:lpstr>5.И.п- Основная стойка, руки произвольно , палка на полу справа. Прыжок через палку в перед назад на счет 1-4, затем пауза и снова прыжки( 2-3 раза)</vt:lpstr>
      <vt:lpstr>Основные виды движения</vt:lpstr>
      <vt:lpstr>2. Прыжки через шнур</vt:lpstr>
      <vt:lpstr>Подвижная игра «Совушка»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19</cp:revision>
  <dcterms:created xsi:type="dcterms:W3CDTF">2020-10-13T11:18:22Z</dcterms:created>
  <dcterms:modified xsi:type="dcterms:W3CDTF">2021-03-05T06:13:45Z</dcterms:modified>
</cp:coreProperties>
</file>