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9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5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9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6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2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3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7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2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9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9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1213-4923-4985-B93D-BC50A724EF79}" type="datetimeFigureOut">
              <a:rPr lang="ru-RU" smtClean="0"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5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29" y="721696"/>
            <a:ext cx="9144000" cy="507999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«Оленёнок»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20394" y="1566649"/>
            <a:ext cx="9144000" cy="5138057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 для 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группы</a:t>
            </a:r>
          </a:p>
          <a:p>
            <a:endParaRPr lang="ru-RU" sz="4000" dirty="0"/>
          </a:p>
          <a:p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«Капельки»</a:t>
            </a:r>
          </a:p>
          <a:p>
            <a:endParaRPr lang="ru-RU" sz="4000" dirty="0"/>
          </a:p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Инструктор по физическому воспитанию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Аншаков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В.А. 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09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83400" cy="1325563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Проползание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животе по гимнастической скамейке, подтягиваясь двумя руками (хват рук с боков), повторить 2-3 раза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55813"/>
            <a:ext cx="65532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92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99031" cy="13255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Ведение мяча, продвигаясь вперед шагом (расстояние 4-5 метров), повторить 2-3 раза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8967" r="8266" b="11749"/>
          <a:stretch/>
        </p:blipFill>
        <p:spPr>
          <a:xfrm>
            <a:off x="1203960" y="2698762"/>
            <a:ext cx="6831924" cy="315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0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1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758" y="0"/>
            <a:ext cx="12424758" cy="69744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112" y="675211"/>
            <a:ext cx="7724057" cy="1582057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-Упражнять в ходьбе и беге с изменение направления движения, беге между предметами;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-повторить прыжки попеременно  на правой и левой ноге с продвижение вперед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-упражнять в ползании по гимнастической скамейке и ведение мяча между предметами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112" y="2257268"/>
            <a:ext cx="8171097" cy="4717143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проведения.</a:t>
            </a:r>
          </a:p>
          <a:p>
            <a:pPr algn="l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1.Ходьба в колоне по одному, по сигналу воспитателя изменение направление движения к окну, к флажку, к гимнастической стенке и т.д. Бег между кубиками (кеглями, мячами), поставленными в один ряд. Ходьба и бег в чередовании, перестроение в колону по трое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часть: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Рефлексия:</a:t>
            </a:r>
          </a:p>
        </p:txBody>
      </p:sp>
    </p:spTree>
    <p:extLst>
      <p:ext uri="{BB962C8B-B14F-4D97-AF65-F5344CB8AC3E}">
        <p14:creationId xmlns:p14="http://schemas.microsoft.com/office/powerpoint/2010/main" val="265922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347857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1.И.п- основная стойка руки на пояс. 1- руки в стороны; 2- руки за голову; 3- руки в стороны; 4- исходное положение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27778"/>
          <a:stretch/>
        </p:blipFill>
        <p:spPr>
          <a:xfrm>
            <a:off x="3171370" y="3383756"/>
            <a:ext cx="4753429" cy="317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93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95085"/>
            <a:ext cx="6535057" cy="119833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2.И.п- стойка ноги на ширине плеч, руки на поясе. 1- поворот вправо, руки в стороны; 2 –исходное положении. То же влево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8547" y="2371952"/>
            <a:ext cx="4993691" cy="389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3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10829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основная стойка руки за голову. 1-2- присесть, руки вперед; 3-4-исходное положение.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75905"/>
          <a:stretch/>
        </p:blipFill>
        <p:spPr>
          <a:xfrm>
            <a:off x="1230128" y="2256406"/>
            <a:ext cx="2409049" cy="38105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36147"/>
          <a:stretch/>
        </p:blipFill>
        <p:spPr>
          <a:xfrm>
            <a:off x="4650694" y="2256406"/>
            <a:ext cx="2274661" cy="381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1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2474"/>
            <a:ext cx="6781800" cy="1325563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4.И.п- сидя, ноги врозь, руки на пояс. 1- руки в стороны; 2- наклон  к правой ноге, коснутся пальцами рук носков ног; 3- выпрямиться, руки в стороны; 4- исходное положение.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910511"/>
            <a:ext cx="66960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4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336" y="565463"/>
            <a:ext cx="6912429" cy="132556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5.И.п-  лежа на спине, руки вдоль туловища. На счет 1-8- имитация езды на велосипеде, пауза , повторить 2 раза.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6538" y="2456487"/>
            <a:ext cx="59531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0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133" y="690478"/>
            <a:ext cx="7028543" cy="1325563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6.И.п- основная стойка руки на пояс. 1- прыжки ноги врозь;  2- прыжки ноги вместе. На счёт 1-8 прыжки, затем пауза и снова прыжки. Выполняется под счет взрослого.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5949" y="2589319"/>
            <a:ext cx="42100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8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831" y="1349381"/>
            <a:ext cx="7971971" cy="5312229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Прыжки с продвижением вперед на правой и левой ноге попеременно, на расстояние 4-5 метров. Повторить 2-3 раз.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96" y="2976769"/>
            <a:ext cx="7033079" cy="335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40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399</Words>
  <Application>Microsoft Office PowerPoint</Application>
  <PresentationFormat>Широкоэкранный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МБДОУ детский сад «Оленёнок»</vt:lpstr>
      <vt:lpstr>Задачи: -Упражнять в ходьбе и беге с изменение направления движения, беге между предметами; -повторить прыжки попеременно  на правой и левой ноге с продвижение вперед -упражнять в ползании по гимнастической скамейке и ведение мяча между предметами</vt:lpstr>
      <vt:lpstr>Общеразвивающие упражнения.</vt:lpstr>
      <vt:lpstr>2.И.п- стойка ноги на ширине плеч, руки на поясе. 1- поворот вправо, руки в стороны; 2 –исходное положении. То же влево.</vt:lpstr>
      <vt:lpstr>3. И.п- основная стойка руки за голову. 1-2- присесть, руки вперед; 3-4-исходное положение.</vt:lpstr>
      <vt:lpstr>4.И.п- сидя, ноги врозь, руки на пояс. 1- руки в стороны; 2- наклон  к правой ноге, коснутся пальцами рук носков ног; 3- выпрямиться, руки в стороны; 4- исходное положение.</vt:lpstr>
      <vt:lpstr>5.И.п-  лежа на спине, руки вдоль туловища. На счет 1-8- имитация езды на велосипеде, пауза , повторить 2 раза.</vt:lpstr>
      <vt:lpstr>6.И.п- основная стойка руки на пояс. 1- прыжки ноги врозь;  2- прыжки ноги вместе. На счёт 1-8 прыжки, затем пауза и снова прыжки. Выполняется под счет взрослого.</vt:lpstr>
      <vt:lpstr>Основные виды движения</vt:lpstr>
      <vt:lpstr>2. Проползание на животе по гимнастической скамейке, подтягиваясь двумя руками (хват рук с боков), повторить 2-3 раза</vt:lpstr>
      <vt:lpstr>3. Ведение мяча, продвигаясь вперед шагом (расстояние 4-5 метров), повторить 2-3 раза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Разучивать поворот по сигналу воспитателя во время ходьбы в колоне по одному: повторить бег с преодолением препятствий: упражнять в прыжках  с высоты; развивать координацию движения при перебрасывание мяча.</dc:title>
  <dc:creator>anshakov9797@mail.ru</dc:creator>
  <cp:lastModifiedBy>q</cp:lastModifiedBy>
  <cp:revision>17</cp:revision>
  <dcterms:created xsi:type="dcterms:W3CDTF">2020-10-13T10:15:52Z</dcterms:created>
  <dcterms:modified xsi:type="dcterms:W3CDTF">2020-11-11T12:09:01Z</dcterms:modified>
</cp:coreProperties>
</file>