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086"/>
            <a:ext cx="9144000" cy="507999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МБДОУ детский сад «Оленёнок»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6" y="1233715"/>
            <a:ext cx="7953828" cy="544285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для детей старших групп</a:t>
            </a:r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 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Неваляшки»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воспитанию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7671"/>
            <a:ext cx="7050206" cy="121301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палку (шнур) высота (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40см), 2-3 раза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2811" y="1893864"/>
            <a:ext cx="49549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0486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Перешагивание через шнур (высота 40см)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8233" y="2878907"/>
            <a:ext cx="2982675" cy="31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71971" cy="1325563"/>
          </a:xfrm>
        </p:spPr>
        <p:txBody>
          <a:bodyPr>
            <a:normAutofit/>
          </a:bodyPr>
          <a:lstStyle/>
          <a:p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Мышеловка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58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72" y="0"/>
            <a:ext cx="7010400" cy="19594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и бегу между предметами;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-разучить метание в вертикальную цель;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лазание под палку и перешагивании через нее.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1" y="1959428"/>
            <a:ext cx="7460343" cy="47171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в шеренгу. Проверка осанки и равнения. Ходьба и бег между предметами (скамейками). Перестроение в три колоны справа от гимнастической скамейки 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28429" cy="5392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 на гимнастической скамейке.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0514"/>
            <a:ext cx="7694839" cy="514644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сидя верхом на скамейке. Руки на пояс. 1- руки в стороны; 2- руки за голову; 3- руки в стороны; 4- вернуться в исходное положение.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54" y="3143838"/>
            <a:ext cx="1761897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686"/>
            <a:ext cx="7188200" cy="150200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сидя верхом на скамейке, руки на пояс. 1- руки в стороны; 2- наклон в право, коснуться пола; 3- выпрямиться; 4- исходное положение.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1229" y="2966792"/>
            <a:ext cx="5907536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46257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 верхом на скамейке, руки за голову; 1- поворот вправо (влево); 2- вернуться в исходное положение.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4901" y="2856801"/>
            <a:ext cx="4771101" cy="24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2429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лежа перпендикулярно скамейке, хват руками за край скамейки. 1-2- поднять прямые ноги вперед- вверх; 3-4- исходное положение.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3451" y="2972594"/>
            <a:ext cx="4405099" cy="30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26943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стоя сбоку от скамейки, руки на пояс. 1-2-присесть, руки вперед; 3-4- исходное положении.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5330"/>
          <a:stretch/>
        </p:blipFill>
        <p:spPr>
          <a:xfrm>
            <a:off x="1426778" y="2347414"/>
            <a:ext cx="3568304" cy="36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1477"/>
            <a:ext cx="6970486" cy="132556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стоя боком к скамейке, руки вдоль туловища. На счет 1-8 прыжки на двух ногах вдоль скамейки; поворот кругом, повторить прыжки.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11" t="56855" r="53919" b="8343"/>
          <a:stretch/>
        </p:blipFill>
        <p:spPr>
          <a:xfrm>
            <a:off x="1596787" y="2879678"/>
            <a:ext cx="4585649" cy="28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99886"/>
            <a:ext cx="8229600" cy="527707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Метание мешочков в вертикальную цель правой и левой рукой (от плеча) с расстояния 2,5м (5-6раз)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43" y="2702257"/>
            <a:ext cx="7315199" cy="3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279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                       МБДОУ детский сад «Оленёнок»</vt:lpstr>
      <vt:lpstr>                        Задачи: -Упражнять детей в ходьбе и бегу между предметами; -разучить метание в вертикальную цель;  - упражнять в лазание под палку и перешагивании через нее.</vt:lpstr>
      <vt:lpstr>ОРУ на гимнастической скамейке.</vt:lpstr>
      <vt:lpstr>2.И.п- сидя верхом на скамейке, руки на пояс. 1- руки в стороны; 2- наклон в право, коснуться пола; 3- выпрямиться; 4- исходное положение.</vt:lpstr>
      <vt:lpstr>3.И.п- сидя верхом на скамейке, руки за голову; 1- поворот вправо (влево); 2- вернуться в исходное положение.</vt:lpstr>
      <vt:lpstr>4.И.п- лежа перпендикулярно скамейке, хват руками за край скамейки. 1-2- поднять прямые ноги вперед- вверх; 3-4- исходное положение.</vt:lpstr>
      <vt:lpstr>5.И.п- стоя сбоку от скамейки, руки на пояс. 1-2-присесть, руки вперед; 3-4- исходное положении.</vt:lpstr>
      <vt:lpstr>6.И.п- стоя боком к скамейке, руки вдоль туловища. На счет 1-8 прыжки на двух ногах вдоль скамейки; поворот кругом, повторить прыжки.</vt:lpstr>
      <vt:lpstr>Основные виды движения</vt:lpstr>
      <vt:lpstr>2.  Подлезание по палку (шнур) высота ( 40см), 2-3 раза</vt:lpstr>
      <vt:lpstr>3.  Перешагивание через шнур (высота 40см)</vt:lpstr>
      <vt:lpstr> Мышеловка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anshakov9797@mail.ru</cp:lastModifiedBy>
  <cp:revision>50</cp:revision>
  <dcterms:created xsi:type="dcterms:W3CDTF">2020-10-13T10:15:52Z</dcterms:created>
  <dcterms:modified xsi:type="dcterms:W3CDTF">2021-04-26T05:15:11Z</dcterms:modified>
</cp:coreProperties>
</file>