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67" r:id="rId6"/>
    <p:sldId id="269" r:id="rId7"/>
    <p:sldId id="270" r:id="rId8"/>
    <p:sldId id="272" r:id="rId9"/>
    <p:sldId id="271" r:id="rId10"/>
    <p:sldId id="264" r:id="rId11"/>
    <p:sldId id="265" r:id="rId12"/>
    <p:sldId id="26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48;&#1057;&#1058;&#1040;&#1053;&#1058;\&#1044;&#1083;&#1103;%20&#1082;&#1086;&#1085;&#1082;&#1091;&#1088;&#1089;&#1072;%20(&#1074;&#1077;&#1089;&#1077;&#1083;&#1072;&#1103;%20&#1089;&#1084;&#1077;&#1096;&#1085;&#1072;&#1103;%20&#1084;&#1091;&#1079;&#1099;&#1082;&#1072;%20&#1074;%20&#1089;&#1090;&#1080;&#1083;&#1077;%20&#1090;&#1077;&#1093;&#1085;&#1086;)%20&#8212;%20&#1058;&#1099;&#1094;%20&#1058;&#1099;&#1094;.mp3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static.wikia.nocookie.net/bolt/images/b/b1/%D0%94%D0%B6%D0%BE%D0%B8%D0%92%D0%B8%D0%BD%D0%BD%D0%B8%D0%91%D0%BE%D0%B1%D0%B1%D0%B8.jpg/revision/latest?cb=20200312175758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«Олененок»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физической культуре для детей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5528" y="5733256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 Э.В.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365104"/>
            <a:ext cx="4415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«Догони голубя»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76470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Прыжки через короткую скакалку на месте, вращая ее вперед, до 5—6 подпрыгиваний подряд (3—4 раза).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0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m0-tub-ru.yandex.net/i?id=d63c03756f4a2168b1842c4491e8109e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55901"/>
          <a:stretch>
            <a:fillRect/>
          </a:stretch>
        </p:blipFill>
        <p:spPr bwMode="auto">
          <a:xfrm>
            <a:off x="1619672" y="2204864"/>
            <a:ext cx="4503982" cy="4106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052736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Прокатывание обруча друг другу, стоя в шеренгах (4—5 раз).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32656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134604" y="3677094"/>
            <a:ext cx="430294" cy="198870"/>
          </a:xfrm>
          <a:custGeom>
            <a:avLst/>
            <a:gdLst>
              <a:gd name="connsiteX0" fmla="*/ 287271 w 430294"/>
              <a:gd name="connsiteY0" fmla="*/ 7802 h 198870"/>
              <a:gd name="connsiteX1" fmla="*/ 109850 w 430294"/>
              <a:gd name="connsiteY1" fmla="*/ 35097 h 198870"/>
              <a:gd name="connsiteX2" fmla="*/ 55259 w 430294"/>
              <a:gd name="connsiteY2" fmla="*/ 48745 h 198870"/>
              <a:gd name="connsiteX3" fmla="*/ 41611 w 430294"/>
              <a:gd name="connsiteY3" fmla="*/ 89688 h 198870"/>
              <a:gd name="connsiteX4" fmla="*/ 123497 w 430294"/>
              <a:gd name="connsiteY4" fmla="*/ 144279 h 198870"/>
              <a:gd name="connsiteX5" fmla="*/ 205384 w 430294"/>
              <a:gd name="connsiteY5" fmla="*/ 171575 h 198870"/>
              <a:gd name="connsiteX6" fmla="*/ 246327 w 430294"/>
              <a:gd name="connsiteY6" fmla="*/ 185222 h 198870"/>
              <a:gd name="connsiteX7" fmla="*/ 300918 w 430294"/>
              <a:gd name="connsiteY7" fmla="*/ 198870 h 198870"/>
              <a:gd name="connsiteX8" fmla="*/ 355509 w 430294"/>
              <a:gd name="connsiteY8" fmla="*/ 185222 h 198870"/>
              <a:gd name="connsiteX9" fmla="*/ 369157 w 430294"/>
              <a:gd name="connsiteY9" fmla="*/ 144279 h 198870"/>
              <a:gd name="connsiteX10" fmla="*/ 410100 w 430294"/>
              <a:gd name="connsiteY10" fmla="*/ 116984 h 198870"/>
              <a:gd name="connsiteX11" fmla="*/ 396453 w 430294"/>
              <a:gd name="connsiteY11" fmla="*/ 76040 h 198870"/>
              <a:gd name="connsiteX12" fmla="*/ 246327 w 430294"/>
              <a:gd name="connsiteY12" fmla="*/ 35097 h 198870"/>
              <a:gd name="connsiteX13" fmla="*/ 287271 w 430294"/>
              <a:gd name="connsiteY13" fmla="*/ 7802 h 198870"/>
              <a:gd name="connsiteX14" fmla="*/ 191736 w 430294"/>
              <a:gd name="connsiteY14" fmla="*/ 21449 h 198870"/>
              <a:gd name="connsiteX15" fmla="*/ 232680 w 430294"/>
              <a:gd name="connsiteY15" fmla="*/ 35097 h 198870"/>
              <a:gd name="connsiteX16" fmla="*/ 273623 w 430294"/>
              <a:gd name="connsiteY16" fmla="*/ 62393 h 198870"/>
              <a:gd name="connsiteX17" fmla="*/ 259975 w 430294"/>
              <a:gd name="connsiteY17" fmla="*/ 76040 h 198870"/>
              <a:gd name="connsiteX18" fmla="*/ 96202 w 430294"/>
              <a:gd name="connsiteY18" fmla="*/ 62393 h 198870"/>
              <a:gd name="connsiteX19" fmla="*/ 137145 w 430294"/>
              <a:gd name="connsiteY19" fmla="*/ 89688 h 198870"/>
              <a:gd name="connsiteX20" fmla="*/ 300918 w 430294"/>
              <a:gd name="connsiteY20" fmla="*/ 103336 h 198870"/>
              <a:gd name="connsiteX21" fmla="*/ 341862 w 430294"/>
              <a:gd name="connsiteY21" fmla="*/ 116984 h 198870"/>
              <a:gd name="connsiteX22" fmla="*/ 300918 w 430294"/>
              <a:gd name="connsiteY22" fmla="*/ 130631 h 198870"/>
              <a:gd name="connsiteX23" fmla="*/ 137145 w 430294"/>
              <a:gd name="connsiteY23" fmla="*/ 103336 h 198870"/>
              <a:gd name="connsiteX24" fmla="*/ 96202 w 430294"/>
              <a:gd name="connsiteY24" fmla="*/ 76040 h 198870"/>
              <a:gd name="connsiteX25" fmla="*/ 137145 w 430294"/>
              <a:gd name="connsiteY25" fmla="*/ 89688 h 198870"/>
              <a:gd name="connsiteX26" fmla="*/ 232680 w 430294"/>
              <a:gd name="connsiteY26" fmla="*/ 116984 h 198870"/>
              <a:gd name="connsiteX27" fmla="*/ 273623 w 430294"/>
              <a:gd name="connsiteY27" fmla="*/ 144279 h 198870"/>
              <a:gd name="connsiteX28" fmla="*/ 355509 w 430294"/>
              <a:gd name="connsiteY28" fmla="*/ 171575 h 198870"/>
              <a:gd name="connsiteX29" fmla="*/ 369157 w 430294"/>
              <a:gd name="connsiteY29" fmla="*/ 130631 h 198870"/>
              <a:gd name="connsiteX30" fmla="*/ 355509 w 430294"/>
              <a:gd name="connsiteY30" fmla="*/ 76040 h 198870"/>
              <a:gd name="connsiteX31" fmla="*/ 150793 w 430294"/>
              <a:gd name="connsiteY31" fmla="*/ 7802 h 198870"/>
              <a:gd name="connsiteX32" fmla="*/ 55259 w 430294"/>
              <a:gd name="connsiteY32" fmla="*/ 21449 h 198870"/>
              <a:gd name="connsiteX33" fmla="*/ 14315 w 430294"/>
              <a:gd name="connsiteY33" fmla="*/ 35097 h 198870"/>
              <a:gd name="connsiteX34" fmla="*/ 328214 w 430294"/>
              <a:gd name="connsiteY34" fmla="*/ 48745 h 198870"/>
              <a:gd name="connsiteX35" fmla="*/ 355509 w 430294"/>
              <a:gd name="connsiteY35" fmla="*/ 89688 h 198870"/>
              <a:gd name="connsiteX36" fmla="*/ 355509 w 430294"/>
              <a:gd name="connsiteY36" fmla="*/ 144279 h 198870"/>
              <a:gd name="connsiteX37" fmla="*/ 191736 w 430294"/>
              <a:gd name="connsiteY37" fmla="*/ 103336 h 198870"/>
              <a:gd name="connsiteX38" fmla="*/ 273623 w 430294"/>
              <a:gd name="connsiteY38" fmla="*/ 89688 h 198870"/>
              <a:gd name="connsiteX39" fmla="*/ 123497 w 430294"/>
              <a:gd name="connsiteY39" fmla="*/ 48745 h 198870"/>
              <a:gd name="connsiteX40" fmla="*/ 164441 w 430294"/>
              <a:gd name="connsiteY40" fmla="*/ 62393 h 198870"/>
              <a:gd name="connsiteX41" fmla="*/ 96202 w 430294"/>
              <a:gd name="connsiteY41" fmla="*/ 62393 h 198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0294" h="198870">
                <a:moveTo>
                  <a:pt x="287271" y="7802"/>
                </a:moveTo>
                <a:cubicBezTo>
                  <a:pt x="241371" y="14359"/>
                  <a:pt x="157205" y="25626"/>
                  <a:pt x="109850" y="35097"/>
                </a:cubicBezTo>
                <a:cubicBezTo>
                  <a:pt x="91457" y="38776"/>
                  <a:pt x="73456" y="44196"/>
                  <a:pt x="55259" y="48745"/>
                </a:cubicBezTo>
                <a:cubicBezTo>
                  <a:pt x="50710" y="62393"/>
                  <a:pt x="33249" y="77982"/>
                  <a:pt x="41611" y="89688"/>
                </a:cubicBezTo>
                <a:cubicBezTo>
                  <a:pt x="60678" y="116383"/>
                  <a:pt x="92376" y="133905"/>
                  <a:pt x="123497" y="144279"/>
                </a:cubicBezTo>
                <a:lnTo>
                  <a:pt x="205384" y="171575"/>
                </a:lnTo>
                <a:cubicBezTo>
                  <a:pt x="219032" y="176124"/>
                  <a:pt x="232371" y="181733"/>
                  <a:pt x="246327" y="185222"/>
                </a:cubicBezTo>
                <a:lnTo>
                  <a:pt x="300918" y="198870"/>
                </a:lnTo>
                <a:cubicBezTo>
                  <a:pt x="319115" y="194321"/>
                  <a:pt x="340862" y="196939"/>
                  <a:pt x="355509" y="185222"/>
                </a:cubicBezTo>
                <a:cubicBezTo>
                  <a:pt x="366743" y="176235"/>
                  <a:pt x="360170" y="155512"/>
                  <a:pt x="369157" y="144279"/>
                </a:cubicBezTo>
                <a:cubicBezTo>
                  <a:pt x="379404" y="131471"/>
                  <a:pt x="396452" y="126082"/>
                  <a:pt x="410100" y="116984"/>
                </a:cubicBezTo>
                <a:cubicBezTo>
                  <a:pt x="405551" y="103336"/>
                  <a:pt x="408159" y="84402"/>
                  <a:pt x="396453" y="76040"/>
                </a:cubicBezTo>
                <a:cubicBezTo>
                  <a:pt x="369520" y="56802"/>
                  <a:pt x="280732" y="41978"/>
                  <a:pt x="246327" y="35097"/>
                </a:cubicBezTo>
                <a:cubicBezTo>
                  <a:pt x="259975" y="25999"/>
                  <a:pt x="303184" y="11780"/>
                  <a:pt x="287271" y="7802"/>
                </a:cubicBezTo>
                <a:cubicBezTo>
                  <a:pt x="256063" y="0"/>
                  <a:pt x="220508" y="7063"/>
                  <a:pt x="191736" y="21449"/>
                </a:cubicBezTo>
                <a:cubicBezTo>
                  <a:pt x="178868" y="27883"/>
                  <a:pt x="219032" y="30548"/>
                  <a:pt x="232680" y="35097"/>
                </a:cubicBezTo>
                <a:cubicBezTo>
                  <a:pt x="246328" y="44196"/>
                  <a:pt x="258634" y="55731"/>
                  <a:pt x="273623" y="62393"/>
                </a:cubicBezTo>
                <a:cubicBezTo>
                  <a:pt x="344612" y="93944"/>
                  <a:pt x="430294" y="100372"/>
                  <a:pt x="259975" y="76040"/>
                </a:cubicBezTo>
                <a:cubicBezTo>
                  <a:pt x="151837" y="39994"/>
                  <a:pt x="206469" y="44015"/>
                  <a:pt x="96202" y="62393"/>
                </a:cubicBezTo>
                <a:cubicBezTo>
                  <a:pt x="109850" y="71491"/>
                  <a:pt x="121061" y="86471"/>
                  <a:pt x="137145" y="89688"/>
                </a:cubicBezTo>
                <a:cubicBezTo>
                  <a:pt x="190861" y="100431"/>
                  <a:pt x="246618" y="96096"/>
                  <a:pt x="300918" y="103336"/>
                </a:cubicBezTo>
                <a:cubicBezTo>
                  <a:pt x="315178" y="105237"/>
                  <a:pt x="328214" y="112435"/>
                  <a:pt x="341862" y="116984"/>
                </a:cubicBezTo>
                <a:cubicBezTo>
                  <a:pt x="328214" y="121533"/>
                  <a:pt x="315304" y="130631"/>
                  <a:pt x="300918" y="130631"/>
                </a:cubicBezTo>
                <a:cubicBezTo>
                  <a:pt x="237016" y="130631"/>
                  <a:pt x="194643" y="117711"/>
                  <a:pt x="137145" y="103336"/>
                </a:cubicBezTo>
                <a:cubicBezTo>
                  <a:pt x="123497" y="94237"/>
                  <a:pt x="96202" y="92443"/>
                  <a:pt x="96202" y="76040"/>
                </a:cubicBezTo>
                <a:cubicBezTo>
                  <a:pt x="96202" y="61654"/>
                  <a:pt x="123313" y="85736"/>
                  <a:pt x="137145" y="89688"/>
                </a:cubicBezTo>
                <a:cubicBezTo>
                  <a:pt x="157552" y="95519"/>
                  <a:pt x="210865" y="106076"/>
                  <a:pt x="232680" y="116984"/>
                </a:cubicBezTo>
                <a:cubicBezTo>
                  <a:pt x="247351" y="124319"/>
                  <a:pt x="258634" y="137617"/>
                  <a:pt x="273623" y="144279"/>
                </a:cubicBezTo>
                <a:cubicBezTo>
                  <a:pt x="299915" y="155964"/>
                  <a:pt x="355509" y="171575"/>
                  <a:pt x="355509" y="171575"/>
                </a:cubicBezTo>
                <a:cubicBezTo>
                  <a:pt x="360058" y="157927"/>
                  <a:pt x="369157" y="145017"/>
                  <a:pt x="369157" y="130631"/>
                </a:cubicBezTo>
                <a:cubicBezTo>
                  <a:pt x="369157" y="111874"/>
                  <a:pt x="367861" y="90156"/>
                  <a:pt x="355509" y="76040"/>
                </a:cubicBezTo>
                <a:cubicBezTo>
                  <a:pt x="292959" y="4555"/>
                  <a:pt x="238902" y="17591"/>
                  <a:pt x="150793" y="7802"/>
                </a:cubicBezTo>
                <a:cubicBezTo>
                  <a:pt x="118948" y="12351"/>
                  <a:pt x="86802" y="15140"/>
                  <a:pt x="55259" y="21449"/>
                </a:cubicBezTo>
                <a:cubicBezTo>
                  <a:pt x="41152" y="24270"/>
                  <a:pt x="0" y="33665"/>
                  <a:pt x="14315" y="35097"/>
                </a:cubicBezTo>
                <a:cubicBezTo>
                  <a:pt x="118527" y="45518"/>
                  <a:pt x="223581" y="44196"/>
                  <a:pt x="328214" y="48745"/>
                </a:cubicBezTo>
                <a:cubicBezTo>
                  <a:pt x="337312" y="62393"/>
                  <a:pt x="343911" y="78090"/>
                  <a:pt x="355509" y="89688"/>
                </a:cubicBezTo>
                <a:cubicBezTo>
                  <a:pt x="399182" y="133361"/>
                  <a:pt x="421020" y="100607"/>
                  <a:pt x="355509" y="144279"/>
                </a:cubicBezTo>
                <a:cubicBezTo>
                  <a:pt x="247371" y="108233"/>
                  <a:pt x="302003" y="121714"/>
                  <a:pt x="191736" y="103336"/>
                </a:cubicBezTo>
                <a:cubicBezTo>
                  <a:pt x="219032" y="98787"/>
                  <a:pt x="250598" y="105038"/>
                  <a:pt x="273623" y="89688"/>
                </a:cubicBezTo>
                <a:cubicBezTo>
                  <a:pt x="277559" y="87064"/>
                  <a:pt x="36799" y="19846"/>
                  <a:pt x="123497" y="48745"/>
                </a:cubicBezTo>
                <a:lnTo>
                  <a:pt x="164441" y="62393"/>
                </a:lnTo>
                <a:lnTo>
                  <a:pt x="96202" y="62393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thelib.ru/books/00/16/05/00160564/i_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1299"/>
            <a:ext cx="571500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196752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Пролезание в обруч (4—5 раз).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32656"/>
            <a:ext cx="512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znayka.org/baza1/1790334523474.files/image73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oznayka.org/baza1/1790334523474.files/image73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https://s0.slide-share.ru/s_image/24bbd2022d67ab5b6c05a28cbef938ec/63bc1605-0652-4409-ba4f-a79e5b9f6413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s0.slide-share.ru/s_image/24bbd2022d67ab5b6c05a28cbef938ec/63bc1605-0652-4409-ba4f-a79e5b9f641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www.maam.ru/upload/blogs/56825b169b43c8d28a4e2c34217a7a84.jpg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2193" b="19207"/>
          <a:stretch>
            <a:fillRect/>
          </a:stretch>
        </p:blipFill>
        <p:spPr bwMode="auto">
          <a:xfrm>
            <a:off x="730199" y="3068960"/>
            <a:ext cx="4980287" cy="343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98072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водящего голубь или стрела из бумаги (лист размером 15*20см), игроки становятся за линию впереди водящего. Он командует: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«Марш!»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 бросает стрелу вперед. Дети бегут и стараются поймать её. Бежать, не оглядываясь назад, поймавший  стрелу становится водящим.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60648"/>
            <a:ext cx="6301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«Догони голубя»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znayka.org/baza1/1790334523474.files/image73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poznayka.org/baza1/1790334523474.files/image73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Для конкурса (веселая смешная музыка в стиле техно) — Тыц Ты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869704"/>
            <a:ext cx="720080" cy="720080"/>
          </a:xfrm>
          <a:prstGeom prst="rect">
            <a:avLst/>
          </a:prstGeom>
        </p:spPr>
      </p:pic>
      <p:pic>
        <p:nvPicPr>
          <p:cNvPr id="1026" name="Picture 2" descr="https://artworks.thetvdb.com/banners/episodes/72879/102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24944"/>
            <a:ext cx="4962128" cy="372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1052736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в ходьбе и беге между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предметами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разучить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с короткой скакалкой;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прокатывании обручей и </a:t>
            </a:r>
            <a:r>
              <a:rPr lang="ru-RU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пролезании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них.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60648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age.freepik.com/free-vector/pigeon-cartoon_119631-1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07719"/>
            <a:ext cx="2050281" cy="205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1124744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построение </a:t>
            </a:r>
            <a:r>
              <a:rPr lang="ru-RU" sz="2800" dirty="0" smtClean="0"/>
              <a:t>в шеренгу, проверка осанки и равнения;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ходьба </a:t>
            </a:r>
            <a:r>
              <a:rPr lang="ru-RU" sz="2800" dirty="0" smtClean="0"/>
              <a:t>и бег в колонне по одному; </a:t>
            </a:r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ходьба </a:t>
            </a:r>
            <a:r>
              <a:rPr lang="ru-RU" sz="2800" dirty="0" smtClean="0"/>
              <a:t>и бег между предметами (в чередовании).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07726" y="260648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image.freepik.com/free-vector/pigeon-cartoon_119631-1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807719"/>
            <a:ext cx="2050281" cy="205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268760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И. п. — основная стойка, скакалка, сложенная вдвое, вниз. 1 —правую ногу отвести назад на носок, скакалка вверх; </a:t>
            </a: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— 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исходное положение. То же левой ногой {6 раз).</a:t>
            </a:r>
          </a:p>
          <a:p>
            <a:pPr lvl="0" algn="ctr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0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</p:txBody>
      </p:sp>
      <p:pic>
        <p:nvPicPr>
          <p:cNvPr id="10242" name="Picture 2" descr="https://konspekta.net/lektsianew/baza6/595089996989.files/image10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71800" y="2811836"/>
            <a:ext cx="2880320" cy="4046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196752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И. п. — стойка ноги на ширине плеч, скакалка вниз. 1 — скакалка вверх; 2 — наклон вправо (влево); 3 — выпрямиться, скакалка вверх; 4 — исходное положение (5—6 раз).</a:t>
            </a:r>
          </a:p>
          <a:p>
            <a:pPr lvl="0" algn="ctr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619" y="0"/>
            <a:ext cx="6122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konspekta.net/lektsianew/baza6/595089996989.files/image10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3068960"/>
            <a:ext cx="5845011" cy="3403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052736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И. п. — сидя, ноги врозь, скакалка на грудь. 1 — скакалка вверх, руки прямые; 2 — наклон вперед, коснуться носков ног; 3 — выпрямиться, скакалка вверх; 4 — исходное положение (6 раз).</a:t>
            </a:r>
          </a:p>
          <a:p>
            <a:pPr lvl="0" algn="ctr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619" y="0"/>
            <a:ext cx="6122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ds05.infourok.ru/uploads/ex/0e63/000ca50a-a19efebd/hello_html_m3af1910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DE2"/>
              </a:clrFrom>
              <a:clrTo>
                <a:srgbClr val="EBEDE2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73228" t="11475" b="52196"/>
          <a:stretch>
            <a:fillRect/>
          </a:stretch>
        </p:blipFill>
        <p:spPr bwMode="auto">
          <a:xfrm>
            <a:off x="1403648" y="3067108"/>
            <a:ext cx="4416930" cy="3790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340768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И. п. — стойка в упоре на коленях, скакалка вниз. 1-3 — сесть справа на бедро, скакалка вперед; 4 — вернуться в исходное положение (6 раз).</a:t>
            </a:r>
          </a:p>
          <a:p>
            <a:pPr lvl="0" algn="ctr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611" y="0"/>
            <a:ext cx="6122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</p:txBody>
      </p:sp>
      <p:pic>
        <p:nvPicPr>
          <p:cNvPr id="3076" name="Picture 4" descr="https://konspekta.net/lektsianew/baza6/595089996989.files/image10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1666" r="55530"/>
          <a:stretch>
            <a:fillRect/>
          </a:stretch>
        </p:blipFill>
        <p:spPr bwMode="auto">
          <a:xfrm>
            <a:off x="3203848" y="2276872"/>
            <a:ext cx="2419477" cy="508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124744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И. п. — лежа на животе, скакалка в согнутых руках перед собой; 1—2 — прогнуться, руки выпрямить вперед-вверх; 3—4 — исходное положение (5—6 раз).</a:t>
            </a:r>
          </a:p>
          <a:p>
            <a:pPr lvl="0" algn="ctr"/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0"/>
            <a:ext cx="6122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</p:txBody>
      </p:sp>
      <p:pic>
        <p:nvPicPr>
          <p:cNvPr id="1027" name="Picture 3" descr="https://ds05.infourok.ru/uploads/ex/0e63/000ca50a-a19efebd/hello_html_3c47b4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FE1"/>
              </a:clrFrom>
              <a:clrTo>
                <a:srgbClr val="EDEFE1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9384" t="61424" r="55267"/>
          <a:stretch>
            <a:fillRect/>
          </a:stretch>
        </p:blipFill>
        <p:spPr bwMode="auto">
          <a:xfrm>
            <a:off x="1331640" y="3140968"/>
            <a:ext cx="4248472" cy="408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atic.vecteezy.com/system/resources/previews/000/414/419/original/a-park-in-urban-city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4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124744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И. п. — основная стойка, руки свободно вдоль туловища, скакалка на полу (стоя правым боком к скакалке). Прыжок с поворотом на 180" через скакалку несколько раз подряд.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0"/>
            <a:ext cx="6122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короткой скакалкой</a:t>
            </a:r>
          </a:p>
        </p:txBody>
      </p:sp>
      <p:pic>
        <p:nvPicPr>
          <p:cNvPr id="5" name="Picture 6" descr="https://ds05.infourok.ru/uploads/ex/0e63/000ca50a-a19efebd/hello_html_3c47b44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E8D7"/>
              </a:clrFrom>
              <a:clrTo>
                <a:srgbClr val="E4E8D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5752" t="47638" b="5586"/>
          <a:stretch>
            <a:fillRect/>
          </a:stretch>
        </p:blipFill>
        <p:spPr bwMode="auto">
          <a:xfrm>
            <a:off x="3347864" y="2381935"/>
            <a:ext cx="2160240" cy="447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445</Words>
  <Application>Microsoft Office PowerPoint</Application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2020-11-05T09:01:28Z</dcterms:created>
  <dcterms:modified xsi:type="dcterms:W3CDTF">2021-04-02T11:04:02Z</dcterms:modified>
</cp:coreProperties>
</file>