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5E79EF-1252-438B-B94E-7D564C4F5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C5193AE-66F1-4AF8-922F-1F51D1A44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A2874D-CD93-45F1-B44B-325D45876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640D9DB-E476-400B-81DA-10D27964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CE8941-EB16-4AD2-B219-50824FD6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523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FA5EE66-B4A3-4B38-8026-27ED51854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15BEEB6-D7C5-49CA-9958-7536E6557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2D8852D-D42F-4B8B-89C8-D79BCEAB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15FA057-BD8E-4596-8E2B-E7CC8EE9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4130D31-E63C-4BCA-B655-743C882AF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6608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6571C1C-70A6-4BFD-80EE-1A028FF0B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0CC935A-4623-44E8-A0CF-3AC214CFA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B85D40-8678-4387-AA68-7F44C564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871EC8C-E28B-412D-92CF-5C3443A5D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B76AFB3-B719-41C7-AE36-D7ED00C2B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849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74C440-526D-4112-BAA8-613F9BC9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AF78204-C427-4781-A511-64170BE01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BCE888A-9857-4386-9175-0EB127C5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5EB3B91-386B-4599-BCDD-F2DD6AAC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6D41937-7ADE-43C4-883F-C0DB2AB8E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9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3497FF-14D0-41DF-9194-6456D7D90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7ACE46B-1854-4A43-A9E7-500CEA98B8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998EA54-3EF6-4CE3-8E0A-5393D4F2A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3F8FF1-C7CC-4E89-941C-768D6812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4990CB6-4A19-40FC-A192-9077FF3C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16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FE22EE-B116-4047-AE33-C96BDB192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2B7668-BA42-4159-BE91-E132F9937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88BC533-FA91-4DBD-BC26-396418CDC0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D3EF50-A4DF-4614-905C-2963D04A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DAEC1C2-13EF-4694-9633-EB804BAB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B89CF70-F0CC-4AA4-AF19-B1ABC944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767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7FC6D0C-AFD4-42CC-A984-BE7ACE2A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F275271-7CA7-4B39-B5DB-03206410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9724F15-788F-4136-ACF6-B93882D39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05026C9-80B6-4948-A977-D6BD25E19E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FF4C2D5-83C5-4829-890C-0BA126A4EF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1F29FB0-EB38-4B3D-A43A-36C04017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C616B68A-D43C-41DC-8917-A789D4103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F16938A-89D4-4A17-B1C8-C155620A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55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4D7820-0241-4936-BB91-844985994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1D5435F-BA04-4DAE-AD1C-03DD086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39AB0AE-ABF2-4957-BB60-4E1F784F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12F7B6B-9C16-4F3C-84F3-D192C5A3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42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6B5B19A-3F5B-4AC5-96B4-2D3B1A86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3A974F2-791F-4B56-9593-E66CDEBB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60A378-AEAD-422C-9E65-71AE5628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590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0C1DE6-3D92-4136-9E1F-5ED3291C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49B7E22-6DBF-4343-83A4-31BF5E329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FFE2314-D13D-4E5B-AB17-E61642B79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990790-27BC-48EC-8AF5-CC9A4A9B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FA18648-5E4F-4A6D-BA94-BA47F365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E682B1-5856-4F1E-9BAC-2B986531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832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BAC109-2C93-4CC5-A72B-2C7E15638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A3FD0B3-480C-4DA5-A2ED-7DE25CEF88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51B424C-14BA-409B-8571-3861C3DFC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6E617AD-A37C-4696-A0C1-BD1EE8384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19F2747-5F6B-43A5-9301-33A965CB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80D24239-14B9-48FF-9181-37858173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68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A6A605-3BCB-4EAA-99E1-BF7A104DB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D35A08-A86A-4EE3-BC0E-EE3CE5F89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D284CE-E62A-4AD6-86A8-2367B96908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394A3-C20A-4ADA-91E6-1DED4525C75B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89E824-8FDB-4A72-A75D-83146CF78E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A7A90F-411E-468C-BDF5-8160EC04A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6D538-3249-40A8-AB3C-2DF04A64EE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</a:t>
            </a:r>
          </a:p>
          <a:p>
            <a:pPr lvl="0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«Олененок»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003" y="1136358"/>
            <a:ext cx="89892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по физической культуре для детей  старшей  группы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39841" y="520409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lvl="0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физической культуре</a:t>
            </a:r>
          </a:p>
          <a:p>
            <a:pPr lvl="0">
              <a:defRPr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Быкова Э.В.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55043" y="2006377"/>
            <a:ext cx="3577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«У кого мяч?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https://ds05.infourok.ru/uploads/ex/068a/0012a429-1a151827/hello_html_7c70fa7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9022" y="3530991"/>
            <a:ext cx="3916297" cy="28784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9821" y="995682"/>
            <a:ext cx="105742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Прыжки — подпрыгивание с ноги на ногу, продвигаясь вперед, на расстояние 5 м (2—3 раза).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6" name="Picture 2" descr="https://ds04.infourok.ru/uploads/ex/02b9/000c7250-75764073/hello_html_356f3da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9294" y="3094893"/>
            <a:ext cx="4632840" cy="3060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движения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399" y="1403645"/>
            <a:ext cx="105742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Ползание на четвереньках между кеглями, не задевая за них (2—3 раза).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98" name="Picture 2" descr="https://e-libra.net/files/books/2019/02/22/408129/Autogen_eBook_id5.jpg"/>
          <p:cNvPicPr>
            <a:picLocks noChangeAspect="1" noChangeArrowheads="1"/>
          </p:cNvPicPr>
          <p:nvPr/>
        </p:nvPicPr>
        <p:blipFill>
          <a:blip r:embed="rId3" cstate="print"/>
          <a:srcRect l="17255" r="14579"/>
          <a:stretch>
            <a:fillRect/>
          </a:stretch>
        </p:blipFill>
        <p:spPr bwMode="auto">
          <a:xfrm>
            <a:off x="3068511" y="4712678"/>
            <a:ext cx="2502296" cy="1541779"/>
          </a:xfrm>
          <a:prstGeom prst="rect">
            <a:avLst/>
          </a:prstGeom>
          <a:noFill/>
        </p:spPr>
      </p:pic>
      <p:pic>
        <p:nvPicPr>
          <p:cNvPr id="9" name="Picture 2" descr="https://e-libra.net/files/books/2019/02/22/408129/Autogen_eBook_id5.jpg"/>
          <p:cNvPicPr>
            <a:picLocks noChangeAspect="1" noChangeArrowheads="1"/>
          </p:cNvPicPr>
          <p:nvPr/>
        </p:nvPicPr>
        <p:blipFill>
          <a:blip r:embed="rId3" cstate="print"/>
          <a:srcRect l="17255" r="14579"/>
          <a:stretch>
            <a:fillRect/>
          </a:stretch>
        </p:blipFill>
        <p:spPr bwMode="auto">
          <a:xfrm>
            <a:off x="6667495" y="4710334"/>
            <a:ext cx="2502296" cy="1541779"/>
          </a:xfrm>
          <a:prstGeom prst="rect">
            <a:avLst/>
          </a:prstGeom>
          <a:noFill/>
        </p:spPr>
      </p:pic>
      <p:pic>
        <p:nvPicPr>
          <p:cNvPr id="4102" name="Picture 6" descr="https://cdn.clipart.email/0c00d2094650d99db7ebaf8645f900ce_clip-art-bowling-pin-bw-i-abcteachcom-abcteach_304-60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2498" y="5381801"/>
            <a:ext cx="434584" cy="863449"/>
          </a:xfrm>
          <a:prstGeom prst="rect">
            <a:avLst/>
          </a:prstGeom>
          <a:noFill/>
        </p:spPr>
      </p:pic>
      <p:pic>
        <p:nvPicPr>
          <p:cNvPr id="11" name="Picture 6" descr="https://cdn.clipart.email/0c00d2094650d99db7ebaf8645f900ce_clip-art-bowling-pin-bw-i-abcteachcom-abcteach_304-6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54068" y="5366561"/>
            <a:ext cx="433993" cy="862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«У кого мяч?»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92702" y="1111348"/>
            <a:ext cx="97160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Играющие образуют круг. Выбирается водящий. Он становится в центр руга, а остальные плотно придвигаются друг к другу, руки у всех за спиной.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 дает кому-либо мяч (диаметр 6—8 см), и дети за спиной передают его по кругу. Водящий старается угадать, у кого мяч. Он говорит: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«Руки!»—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тот, к кому обращаются, должен выставить вперед обе руки ладонями вверх, как бы показывая, что мяча у него нет. Если водящий угадал, он берет мяч и становится в круг, а тот, у кого найден мяч, начинает водить. Игра повторяется 2—З раза.</a:t>
            </a:r>
          </a:p>
          <a:p>
            <a:pPr lvl="0"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Подвижная игра «Салки с лентой»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24668" y="2137117"/>
            <a:ext cx="1126588" cy="1126588"/>
          </a:xfrm>
          <a:prstGeom prst="rect">
            <a:avLst/>
          </a:prstGeom>
        </p:spPr>
      </p:pic>
      <p:pic>
        <p:nvPicPr>
          <p:cNvPr id="10" name="Picture 2" descr="https://ds05.infourok.ru/uploads/ex/068a/0012a429-1a151827/hello_html_7c70fa7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80491" y="3115398"/>
            <a:ext cx="6428935" cy="34910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71003" y="1248900"/>
            <a:ext cx="898925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детей в ходьбе и беге по кругу, взявшись за руки, с поворотом в другую сторону; разучить прыжки с ноги на ногу с продвижением вперед; </a:t>
            </a:r>
          </a:p>
          <a:p>
            <a:pPr lvl="0"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упражнять в ползании на четвереньках между кеглями, подбрасывании и ловле мяча.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часть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3213" y="995682"/>
            <a:ext cx="107758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в шеренгу, проверка осанки и равнения, перестроение в колонну по одному;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ведущий по сигналу воспитателя ведет колонну и, приближаясь к ребенку, идущему в колонне последним, образует круг, предлагая детям взяться за руки. Взявшись за руки, дети находятся на таком расстоянии друг от друга, чтобы круг не растягивался и не сужался, т. е. его форма выдерживалась при ходьбе. Подается сигнал к остановке, повороту в другую сторону, и ходьба продолжается;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дети переходят на бег в обе. стороны поочередно;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перестроение в колонны.</a:t>
            </a:r>
          </a:p>
          <a:p>
            <a:pPr lvl="0">
              <a:buFont typeface="Wingdings" pitchFamily="2" charset="2"/>
              <a:buChar char="Ø"/>
              <a:defRPr/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И. п.: основная стойка, флажки внизу. 1 — флажки вперед;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— флажки вверх; 3 — флажки в стороны; 4 — вернуться в исходное положение (6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42" name="Picture 2" descr="https://fsd.intolimp.org/html/2017/03/12/i_58c5812b07935/phpJTpfAG_kompleksy-utrennej-gimnastiki_16.png"/>
          <p:cNvPicPr>
            <a:picLocks noChangeAspect="1" noChangeArrowheads="1"/>
          </p:cNvPicPr>
          <p:nvPr/>
        </p:nvPicPr>
        <p:blipFill>
          <a:blip r:embed="rId3" cstate="print"/>
          <a:srcRect r="32348"/>
          <a:stretch>
            <a:fillRect/>
          </a:stretch>
        </p:blipFill>
        <p:spPr bwMode="auto">
          <a:xfrm>
            <a:off x="4446221" y="2946765"/>
            <a:ext cx="2883046" cy="3285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И. п.: основная стойка, флажки внизу. 1 — шаг правой ногой вперед, флажки в стороны; 2 — вернуться в исходное положение. То же левой ногой (6—7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4" name="Picture 10" descr="https://konspekta.net/lektsianew/baza6/595089996989.files/image455.jpg"/>
          <p:cNvPicPr>
            <a:picLocks noChangeAspect="1" noChangeArrowheads="1"/>
          </p:cNvPicPr>
          <p:nvPr/>
        </p:nvPicPr>
        <p:blipFill>
          <a:blip r:embed="rId3" cstate="print"/>
          <a:srcRect l="25978"/>
          <a:stretch>
            <a:fillRect/>
          </a:stretch>
        </p:blipFill>
        <p:spPr bwMode="auto">
          <a:xfrm>
            <a:off x="5008098" y="3726930"/>
            <a:ext cx="2082019" cy="2354343"/>
          </a:xfrm>
          <a:prstGeom prst="rect">
            <a:avLst/>
          </a:prstGeom>
          <a:noFill/>
        </p:spPr>
      </p:pic>
      <p:sp>
        <p:nvSpPr>
          <p:cNvPr id="17" name="Блок-схема: перфолента 16"/>
          <p:cNvSpPr/>
          <p:nvPr/>
        </p:nvSpPr>
        <p:spPr>
          <a:xfrm rot="16200000" flipH="1" flipV="1">
            <a:off x="5226148" y="4663440"/>
            <a:ext cx="323557" cy="225087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ерфолента 17"/>
          <p:cNvSpPr/>
          <p:nvPr/>
        </p:nvSpPr>
        <p:spPr>
          <a:xfrm rot="16200000" flipH="1" flipV="1">
            <a:off x="6714979" y="4562622"/>
            <a:ext cx="323557" cy="225087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И. п.: сидя на полу, флажки у груди. 1 — наклон вперед к правой (левой)ноге, коснуться палочками носков; 2 — вернуться в исходное положение (6—8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Блок-схема: перфолента 16"/>
          <p:cNvSpPr/>
          <p:nvPr/>
        </p:nvSpPr>
        <p:spPr>
          <a:xfrm rot="16200000" flipH="1" flipV="1">
            <a:off x="5859194" y="5282418"/>
            <a:ext cx="323557" cy="225087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650" name="Picture 2" descr="https://itexts.net/files/online_html/154152/i_070.png"/>
          <p:cNvPicPr>
            <a:picLocks noChangeAspect="1" noChangeArrowheads="1"/>
          </p:cNvPicPr>
          <p:nvPr/>
        </p:nvPicPr>
        <p:blipFill>
          <a:blip r:embed="rId3" cstate="print"/>
          <a:srcRect l="33312" t="44475"/>
          <a:stretch>
            <a:fillRect/>
          </a:stretch>
        </p:blipFill>
        <p:spPr bwMode="auto">
          <a:xfrm>
            <a:off x="4768948" y="4135901"/>
            <a:ext cx="3068027" cy="2432808"/>
          </a:xfrm>
          <a:prstGeom prst="rect">
            <a:avLst/>
          </a:prstGeom>
          <a:noFill/>
        </p:spPr>
      </p:pic>
      <p:sp>
        <p:nvSpPr>
          <p:cNvPr id="19" name="Блок-схема: перфолента 18"/>
          <p:cNvSpPr/>
          <p:nvPr/>
        </p:nvSpPr>
        <p:spPr>
          <a:xfrm rot="16200000" flipH="1" flipV="1">
            <a:off x="5842782" y="5181600"/>
            <a:ext cx="323557" cy="225087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И. п.: стоя на коленях, флажки у груди. 1 — поворот вправо (влево), флажки в стороны; 2 — вернуться в исходное положение (8 раз).</a:t>
            </a:r>
          </a:p>
          <a:p>
            <a:pPr lvl="0" algn="ctr"/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674" name="Picture 2" descr="https://mir-knig.com/page_images/23/6fcf801a9546175c8b5f2cded8b739b6.jpg"/>
          <p:cNvPicPr>
            <a:picLocks noChangeAspect="1" noChangeArrowheads="1"/>
          </p:cNvPicPr>
          <p:nvPr/>
        </p:nvPicPr>
        <p:blipFill>
          <a:blip r:embed="rId3" cstate="print"/>
          <a:srcRect l="67685"/>
          <a:stretch>
            <a:fillRect/>
          </a:stretch>
        </p:blipFill>
        <p:spPr bwMode="auto">
          <a:xfrm>
            <a:off x="4529795" y="3094892"/>
            <a:ext cx="1552833" cy="31328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И. п.: основная стойка, флажки внизу. 1—2 — присесть, флажки вперед;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3—4 — вернуться в исходное положение (6—7 раз).</a:t>
            </a: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698" name="Picture 2" descr="https://mir-knig.com/page_images/23/6fcf801a9546175c8b5f2cded8b739b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5889" y="3724422"/>
            <a:ext cx="3667125" cy="23907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krot.info/uploads/posts/2020-01/1579212446_39-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308295" y="210067"/>
            <a:ext cx="99317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с флажками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423" y="1586524"/>
            <a:ext cx="114229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И. п.: основная стойка, флажки внизу. 1 — прыжком ноги врозь, флажки в стороны; 2 — вернуться в исходное положение. Выполняется под счет воспитателя 1—8 (3 раза).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AutoShape 2" descr="https://konspekta.net/lektsianew/baza6/595089996989.files/image95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4" name="AutoShape 8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6" name="AutoShape 10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8" name="AutoShape 12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50" name="AutoShape 14" descr="https://konspekta.net/lektsianew/baza6/595089996989.files/image88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0" name="AutoShape 6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32" name="AutoShape 8" descr="https://konspekta.net/lektsianew/baza6/595089996989.files/image45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22" name="Picture 2" descr="https://iknigi.net/books_files/online_html/70733/i_012.png"/>
          <p:cNvPicPr>
            <a:picLocks noChangeAspect="1" noChangeArrowheads="1"/>
          </p:cNvPicPr>
          <p:nvPr/>
        </p:nvPicPr>
        <p:blipFill>
          <a:blip r:embed="rId3" cstate="print"/>
          <a:srcRect r="42881"/>
          <a:stretch>
            <a:fillRect/>
          </a:stretch>
        </p:blipFill>
        <p:spPr bwMode="auto">
          <a:xfrm>
            <a:off x="4699439" y="3454648"/>
            <a:ext cx="3853718" cy="2891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638033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584</Words>
  <Application>Microsoft Office PowerPoint</Application>
  <PresentationFormat>Произвольный</PresentationFormat>
  <Paragraphs>37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вася</dc:creator>
  <cp:lastModifiedBy>1</cp:lastModifiedBy>
  <cp:revision>16</cp:revision>
  <dcterms:created xsi:type="dcterms:W3CDTF">2020-12-01T08:53:00Z</dcterms:created>
  <dcterms:modified xsi:type="dcterms:W3CDTF">2020-12-03T05:09:55Z</dcterms:modified>
</cp:coreProperties>
</file>