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790530-FE49-47F3-BAA2-FF5F1BA3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357288-0135-421C-B706-032A7616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3C5E51-0F8C-4931-9ABD-6C32F94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9E87C3-B5D7-409C-A9B9-18E911D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6E14CB-78A3-44E4-ADE6-6B6A7BC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2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30C5ED-E1EA-47CA-8392-33678493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483CAE-AB3A-49F1-BC0F-34AA0ADD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51CB65-F838-40B2-8F20-729C1D2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ACB651-9ECD-47FE-9CB2-7CFFAAA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06C034-EC27-4C43-8E4B-D143C64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924FEF-1987-4155-A8DE-4ABF6947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46F8131-CECE-4B84-AB32-6FF8752A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B179AD-85E0-4384-8C3D-2BFAECF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ABC89C-B02D-4CB1-9CEC-D95BEF9D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F98399-FC09-4654-8D0D-5F93EB01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5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05790C-4DDC-44C8-8AED-6F241CF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B3DB0A-BFB9-4139-81DC-8156AFC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F4EA14-D2F6-4FDC-B437-92AD71D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04A8A9-3A83-4118-9F94-3546AB7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D37126-C9E7-4099-8D81-DF0E7B2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2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A949F-1342-4EE7-8691-73AAAEF5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D7050D-5A49-442F-AC9D-9AA05E00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9CF57A-72D4-449C-9068-EFAFCE5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3A7DD-2C0B-4F7C-A349-B14E7A6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B34DF7-7BD4-42F1-B87E-E1AE1FF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B6295C-66DE-4455-875D-7EA32FC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9866FD-3BF8-4CCE-9F1C-7E8F91C76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52EF3D-87FF-4A04-BB89-C9646533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03E596-F05F-4FEF-9571-84B8635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608CA8-57A8-43CB-8ACC-8A247E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13C2C2-954B-43FF-A488-AFC9A29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5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DDB4A9-2670-4C65-B1C9-6AB8A838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BC0268-F1F4-4EBC-9934-62A6F937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B6097B0-41B8-4408-8374-D9BF838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86D2F7C-9E54-444C-889A-77385CE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C41211D-7446-4293-9F94-413E4602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5E8CB9-750A-4D99-809D-CFE93CA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C910A0-7583-4317-B543-5BC261A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491F6A0-6DA7-458A-AF45-11476DBE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4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891A2-1D24-4798-8632-060A0E0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4BC1A3-B2A0-4173-A84C-A8243C6A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7C9F37B-263A-4FA5-AA31-B2DB519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E65AE40-BA46-42BB-9EF8-CBDE595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F4129F3-8A5B-4CF5-9683-DCC8070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05CFE8-4AE2-44A6-B35C-67EDFA66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A44886-89D5-46C5-ABDC-B35939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8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37231-A8B4-49E7-A22A-312C877C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E676D6-665E-4405-836C-0B644A7F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64E69-4F61-4748-8BCA-B4E6F20C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375861-8872-4C79-A70D-F0057C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B6DB94-A084-4328-B374-06AC2F8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AE74C5-C179-47B6-AEBF-0022B494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4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7410A4-8790-4709-B52E-BF06C32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430CAF-C179-41D8-9ABB-C348A44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36CEEE-8206-456F-9DF2-2FAB9CF5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C4F499-1C8E-46D4-9EB2-20558DF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C69EE9-0ADC-413E-B612-24ECBEA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08649F-A75E-46FB-914A-73BB588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4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6D8C2B-2E5F-477B-A1C7-7E4A16A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CC3159-2A1F-4B48-BFF7-9CA4B4A4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C4B534-0AA5-461C-926A-0A6BA356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5D9-C540-40DA-8A9B-B10A7BDDA2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D2067D-DC2F-424A-8AFB-605A7367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F0D89D-D631-442A-AE72-E9A219E2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52;&#1091;&#1079;.%20&#1080;%20&#1072;&#1088;&#1072;&#1085;&#1078;.%20&#1045;&#1083;&#1077;&#1085;&#1099;%20&#1054;&#1073;&#1091;&#1093;&#1086;&#1074;&#1086;&#1081;%20&#1057;&#1083;.%20&#1040;&#1088;&#1090;&#1077;&#1084;&#1072;%20&#1042;&#1086;&#1083;&#1086;&#1089;&#1085;&#1080;&#1082;&#1086;&#1074;&#1072;%20-%20&#1048;&#1075;&#1088;&#1072;%20&#1044;&#1054;&#1043;&#1054;&#1053;&#1071;&#1051;&#1050;&#1040;%20&#1057;%20&#1044;&#1045;&#1044;&#1054;&#1052;%20&#1052;&#1054;&#1056;&#1054;&#1047;&#1054;&#1052;%20(-)%20(www.hotplayer.ru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ihi.ru/pics/2018/12/26/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1431D2-AB07-4D8B-B173-00F6AF950AB0}"/>
              </a:ext>
            </a:extLst>
          </p:cNvPr>
          <p:cNvSpPr txBox="1"/>
          <p:nvPr/>
        </p:nvSpPr>
        <p:spPr>
          <a:xfrm>
            <a:off x="640325" y="0"/>
            <a:ext cx="11241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970E9E-4097-4384-841E-DB8B75E8033E}"/>
              </a:ext>
            </a:extLst>
          </p:cNvPr>
          <p:cNvSpPr txBox="1"/>
          <p:nvPr/>
        </p:nvSpPr>
        <p:spPr>
          <a:xfrm>
            <a:off x="1083212" y="788871"/>
            <a:ext cx="1015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34E610-1633-4D32-BC37-05B12A3DA3B7}"/>
              </a:ext>
            </a:extLst>
          </p:cNvPr>
          <p:cNvSpPr txBox="1"/>
          <p:nvPr/>
        </p:nvSpPr>
        <p:spPr>
          <a:xfrm>
            <a:off x="7679754" y="5607464"/>
            <a:ext cx="4201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B1373B-BD70-4BF4-A2DD-40DFA8A5E85C}"/>
              </a:ext>
            </a:extLst>
          </p:cNvPr>
          <p:cNvSpPr txBox="1"/>
          <p:nvPr/>
        </p:nvSpPr>
        <p:spPr>
          <a:xfrm>
            <a:off x="760751" y="1697384"/>
            <a:ext cx="59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 Мороза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9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Прыжки — подскоки на правой и левой ноге попеременно, про­двигаясь вперед.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3525038" y="328065"/>
            <a:ext cx="4945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движений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s://ds05.infourok.ru/uploads/ex/0fa4/0012248b-48f4c546/hello_html_m2064a3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659" y="2890452"/>
            <a:ext cx="4140542" cy="362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Переброска мячей друг другу, стоя в шеренгах, двумя руками от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груди (баскетбольный вариант).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3525038" y="328065"/>
            <a:ext cx="4945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движений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794" name="Picture 2" descr="https://fs00.infourok.ru/images/doc/307/306971/hello_html_m890aa1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6" b="11616"/>
          <a:stretch>
            <a:fillRect/>
          </a:stretch>
        </p:blipFill>
        <p:spPr bwMode="auto">
          <a:xfrm>
            <a:off x="1448972" y="3009679"/>
            <a:ext cx="9241155" cy="2912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70094" y="1327947"/>
            <a:ext cx="1037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Лазанье пол дугу (шнур) прямо и боком.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3525038" y="328065"/>
            <a:ext cx="4945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движений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818" name="Picture 2" descr="http://www.ramaniuk.ru/wp-content/uploads/2020/05/%D0%BF%D0%BE%D0%B4%D0%B3%D0%BE%D1%82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1363" y="1997612"/>
            <a:ext cx="5038205" cy="4424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70094" y="1327947"/>
            <a:ext cx="103704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площадке отмечается линия «дома» и линия «школы». Игроки становятся за линию дома в шеренгу. В центре зала становятся водящие «Морозы». Все вместе учат слова:</a:t>
            </a: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Морозы: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два братца молодые,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мороза удалые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– мороз – Красный нос!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я – мороз – Синий нос!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из вас решится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путь дороженьку пуститься?</a:t>
            </a: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Ребята: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Не боимся мы угроз,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страшен нам мороз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3003875" y="328065"/>
            <a:ext cx="5987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 «Два Мороза»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xn----8sb3aemcew1d.xn--p1ai/wp-content/uploads/2015/10/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388" y="2341440"/>
            <a:ext cx="3792660" cy="3792660"/>
          </a:xfrm>
          <a:prstGeom prst="rect">
            <a:avLst/>
          </a:prstGeom>
          <a:noFill/>
        </p:spPr>
      </p:pic>
      <p:pic>
        <p:nvPicPr>
          <p:cNvPr id="7" name="Муз. и аранж. Елены Обуховой Сл. Артема Волосникова - Игра ДОГОНЯЛКА С ДЕДОМ МОРОЗОМ (-)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08672" y="3235568"/>
            <a:ext cx="1266093" cy="1266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3015091" y="328065"/>
            <a:ext cx="59649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 «Два Мороза»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ds05.infourok.ru/uploads/ex/0ad9/000efef8-ea0f6477/2/img4.jpg"/>
          <p:cNvPicPr>
            <a:picLocks noChangeAspect="1" noChangeArrowheads="1"/>
          </p:cNvPicPr>
          <p:nvPr/>
        </p:nvPicPr>
        <p:blipFill>
          <a:blip r:embed="rId3" cstate="print"/>
          <a:srcRect t="11884" r="-145" b="16937"/>
          <a:stretch>
            <a:fillRect/>
          </a:stretch>
        </p:blipFill>
        <p:spPr bwMode="auto">
          <a:xfrm>
            <a:off x="3220583" y="2124222"/>
            <a:ext cx="5515453" cy="2940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882636" y="975403"/>
            <a:ext cx="103704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Упражнять в ходьбе и беге с выполнением упражнений для рук;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разучить прыжки с подскоком (чередование подскоков с ноги на ногу);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упражнять в переброске мяча; повторить лазанье в обруч (или под дугу).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4980856" y="0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="" xmlns:p14="http://schemas.microsoft.com/office/powerpoint/2010/main" val="23966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69" y="1684371"/>
            <a:ext cx="103704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одному, по сигналу воспитателя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на носках, руки на пояс; 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 на обычную ходьбу, затем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с хлопками на каждый шаг перед собой и за спиной. 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и бег врассыпную.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039460" y="412471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</a:p>
        </p:txBody>
      </p:sp>
    </p:spTree>
    <p:extLst>
      <p:ext uri="{BB962C8B-B14F-4D97-AF65-F5344CB8AC3E}">
        <p14:creationId xmlns="" xmlns:p14="http://schemas.microsoft.com/office/powerpoint/2010/main" val="1948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п. — основная стойка, палка на грудь, хватом сверху. 1— палка вверх; 2 — палка за голову, на плечи; 3 — палка вверх; 4 — исходное положение (6 раз).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fsd.multiurok.ru/html/2018/01/14/s_5a5b0320377d6/img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02" b="20014"/>
          <a:stretch>
            <a:fillRect/>
          </a:stretch>
        </p:blipFill>
        <p:spPr bwMode="auto">
          <a:xfrm>
            <a:off x="5078437" y="2809667"/>
            <a:ext cx="4802603" cy="3872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палка внизу. 1 —- палка вверх; 2 — наклон вправо (влево); 3 — выпрямиться, палка вверх; 4 — исходное положение (6—8 раз).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2DD5ED-5D1D-406A-8A17-A29885A2F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589" b="70982" l="34906" r="55472">
                        <a14:backgroundMark x1="40943" y1="18750" x2="40943" y2="18750"/>
                        <a14:backgroundMark x1="42830" y1="58929" x2="42830" y2="58929"/>
                        <a14:backgroundMark x1="51321" y1="25446" x2="51321" y2="25446"/>
                      </a14:backgroundRemoval>
                    </a14:imgEffect>
                  </a14:imgLayer>
                </a14:imgProps>
              </a:ext>
            </a:extLst>
          </a:blip>
          <a:srcRect l="32630" r="43126" b="20824"/>
          <a:stretch/>
        </p:blipFill>
        <p:spPr>
          <a:xfrm>
            <a:off x="4107766" y="2993981"/>
            <a:ext cx="2799472" cy="3864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И. п. — основная стойка, палка вниз. 1 — присесть, палка вперед; 2 — исходное положение (6 раз).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s://konspekta.net/lektsianew/baza6/595089996989.files/image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689" y="2895645"/>
            <a:ext cx="4229638" cy="357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И. п. — сидя, ноги врозь, палка на коленях. 1 — палка вверх; 2 —наклон вперед, коснуться пола; 3 — выпрямиться, палка вверх; 4 — исходное положение (6 раз).</a:t>
            </a:r>
          </a:p>
          <a:p>
            <a:pPr lvl="0"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konspekta.net/lektsianew/baza6/595089996989.files/image895.jpg"/>
          <p:cNvPicPr>
            <a:picLocks noChangeAspect="1" noChangeArrowheads="1"/>
          </p:cNvPicPr>
          <p:nvPr/>
        </p:nvPicPr>
        <p:blipFill>
          <a:blip r:embed="rId3" cstate="print"/>
          <a:srcRect l="65689"/>
          <a:stretch>
            <a:fillRect/>
          </a:stretch>
        </p:blipFill>
        <p:spPr bwMode="auto">
          <a:xfrm>
            <a:off x="3629465" y="3008973"/>
            <a:ext cx="1491175" cy="339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И. п. —лежа на животе, палка в согнутых руках перед собой. 1—2 —прогнуться, палка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вверх-вперед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3-4 — исходное положение (6 раз).</a:t>
            </a:r>
          </a:p>
          <a:p>
            <a:pPr lvl="0"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676" name="Picture 4" descr="https://konspekta.net/lektsianew/baza6/595089996989.files/image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074" y="3657600"/>
            <a:ext cx="5690433" cy="257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anypics.ru/download.php?file=201211/1280x800/anypics.ru-43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И. п. — основная стойка, палка на полу. Прыжки вокруг палки в обе стороны (2-3 раза).</a:t>
            </a:r>
          </a:p>
          <a:p>
            <a:pPr lvl="0"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87546" y="328065"/>
            <a:ext cx="6019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s://konspekta.net/lektsianew/baza6/595089996989.files/image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209" y="2689047"/>
            <a:ext cx="2888232" cy="383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384</Words>
  <Application>Microsoft Office PowerPoint</Application>
  <PresentationFormat>Произвольный</PresentationFormat>
  <Paragraphs>50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31</cp:revision>
  <dcterms:created xsi:type="dcterms:W3CDTF">2021-01-15T10:28:12Z</dcterms:created>
  <dcterms:modified xsi:type="dcterms:W3CDTF">2021-02-08T04:01:36Z</dcterms:modified>
</cp:coreProperties>
</file>