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E2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45;&#1046;%20&#8212;%20&#1052;&#1077;&#1076;&#1074;&#1077;&#1076;&#1100;%20&#1080;%20&#1087;&#1095;&#1105;&#1083;&#1099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vecteezy.com/system/resources/previews/000/525/376/original/vector-a-bear-and-bees-inside-a-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1354" y="3356992"/>
            <a:ext cx="89626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«Медведи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и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пчелы»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807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534728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Прыжки в длину с места (расстояние 50 см) — 8—10 раз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ds05.infourok.ru/uploads/ex/07af/00086c1e-21d75e72/img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29" t="58556" r="5225" b="20067"/>
          <a:stretch>
            <a:fillRect/>
          </a:stretch>
        </p:blipFill>
        <p:spPr bwMode="auto">
          <a:xfrm>
            <a:off x="395536" y="2708920"/>
            <a:ext cx="841554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350062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Отбивание мяча одной рукой, продвигаясь вперед шагом (расстояние 6 м) — 2—З раза.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s05.infourok.ru/uploads/ex/07af/000a5466-2dd6c50a/hello_html_ma4fe9a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0334" y="2492896"/>
            <a:ext cx="7654513" cy="365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350062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Лазанье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подлезание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 дугу, не касаясь руками пола, в группировке (высота 40 см) 2—3 раза.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knigi.net/books_files/online_html/71721/i_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261"/>
          <a:stretch>
            <a:fillRect/>
          </a:stretch>
        </p:blipFill>
        <p:spPr bwMode="auto">
          <a:xfrm>
            <a:off x="2555776" y="2348880"/>
            <a:ext cx="4032448" cy="397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3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0"/>
            <a:ext cx="6819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«Медведи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пчелы»</a:t>
            </a:r>
          </a:p>
        </p:txBody>
      </p:sp>
      <p:pic>
        <p:nvPicPr>
          <p:cNvPr id="28674" name="Picture 2" descr="https://deti-i-mama.ru/wp-content/uploads/2016/04/Mihka-Orlo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996952"/>
            <a:ext cx="4578547" cy="361037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476672"/>
            <a:ext cx="81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делятся на две подгруппы на одна –пчелы, другая медведи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Пчелы летают по залу, произнося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«Ж-Ж-Ж»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Взрослый произносит: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«Ой, медведи идут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Мед у пчел унесут»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Выходят медведи. Пчелы машут крыльями, жужжат, прогоняют медведей: и жалят их, дотрагиваются до них рукой медведи улетают.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ЕЖ — Медведь и пчё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4653136"/>
            <a:ext cx="1096888" cy="10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340768"/>
            <a:ext cx="81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пражнять детей в ходьбе и беге по кругу, взявшись за руки, в ходьбе и беге врассыпную;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навык энергичного отталкивания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приземления на полусогнутые ноги при прыжках в длину с места;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упражнять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подлезании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дугу и отбивании мяча о землю.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04664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340768"/>
            <a:ext cx="81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шеренгу, объяснение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ерестроение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колонну по одному, затем в круг;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бег по кругу, взявшись за руки;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бег врассыпную с остановкой на Сигнал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 «Сделай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086" y="404664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стойка, палка внизу. 1 — поднять палку до груди; 2 — вверх; 3 - к груди; 4 вернуться в исходное положение (6—7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konspekta.net/lektsianew/baza6/595089996989.files/image8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988840"/>
            <a:ext cx="4762450" cy="464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796063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Основная стойка, палка внизу. 1 - палку вверх;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наклон к правой ноге; 3 - выпрямить палку вверх; 4 - вернуться в исходное положение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к левой ноге (6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konspekta.net/lektsianew/baza6/595089996989.files/image8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650"/>
          <a:stretch>
            <a:fillRect/>
          </a:stretch>
        </p:blipFill>
        <p:spPr bwMode="auto">
          <a:xfrm>
            <a:off x="2339752" y="2636912"/>
            <a:ext cx="4932303" cy="399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9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основная стойка, палка на плечах. 1 - присесть, спину и голову держать прямо; 2 — вернуться в исходное положение (5—6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konspekta.net/lektsianew/baza6/595089996989.files/image8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53"/>
          <a:stretch>
            <a:fillRect/>
          </a:stretch>
        </p:blipFill>
        <p:spPr bwMode="auto">
          <a:xfrm>
            <a:off x="4788024" y="2204864"/>
            <a:ext cx="3288010" cy="3997750"/>
          </a:xfrm>
          <a:prstGeom prst="rect">
            <a:avLst/>
          </a:prstGeom>
          <a:noFill/>
        </p:spPr>
      </p:pic>
      <p:pic>
        <p:nvPicPr>
          <p:cNvPr id="20484" name="Picture 4" descr="https://konspekta.net/lektsianew/baza6/595089996989.files/image8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95"/>
          <a:stretch>
            <a:fillRect/>
          </a:stretch>
        </p:blipFill>
        <p:spPr bwMode="auto">
          <a:xfrm>
            <a:off x="1043608" y="2852936"/>
            <a:ext cx="2443825" cy="338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80728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ноги на ширине плеч, палка внизу. 1 - палку вверх;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— наклон вправо (влево); 3 - выпрямить палку вверх; 4 - вернуться в исходное положение (6—8 раз).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konspekta.net/lektsianew/baza6/595089996989.files/image8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95"/>
          <a:stretch>
            <a:fillRect/>
          </a:stretch>
        </p:blipFill>
        <p:spPr bwMode="auto">
          <a:xfrm>
            <a:off x="1043608" y="2852936"/>
            <a:ext cx="2443825" cy="3381722"/>
          </a:xfrm>
          <a:prstGeom prst="rect">
            <a:avLst/>
          </a:prstGeom>
          <a:noFill/>
        </p:spPr>
      </p:pic>
      <p:pic>
        <p:nvPicPr>
          <p:cNvPr id="21506" name="Picture 2" descr="https://konspekta.net/lektsianew/baza6/595089996989.files/image9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51"/>
          <a:stretch>
            <a:fillRect/>
          </a:stretch>
        </p:blipFill>
        <p:spPr bwMode="auto">
          <a:xfrm>
            <a:off x="3995936" y="1916832"/>
            <a:ext cx="3393976" cy="4470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80729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И. п.: лежа на животе, палка в согнутых руках перед собой. 1—2 - прогнуться палку вперед-вверх; 3—4 — вернуться в исходное положение (6—7 раз).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konspekta.net/lektsianew/baza6/595089996989.files/image9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73016"/>
            <a:ext cx="6105034" cy="276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80730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И. п.: стоя перед палкой, руки вдоль туловища. Прыжки вокруг палки вправо (Влево) с поворотами в движении (3—4 раза).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13" y="260648"/>
            <a:ext cx="777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палкой.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konspekta.net/lektsianew/baza6/595089996989.files/image9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7802" y="1988840"/>
            <a:ext cx="3119303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504</Words>
  <Application>Microsoft Office PowerPoint</Application>
  <PresentationFormat>Экран (4:3)</PresentationFormat>
  <Paragraphs>43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2021-02-08T04:04:13Z</dcterms:created>
  <dcterms:modified xsi:type="dcterms:W3CDTF">2021-02-08T06:45:35Z</dcterms:modified>
</cp:coreProperties>
</file>