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1" r:id="rId6"/>
    <p:sldId id="272" r:id="rId7"/>
    <p:sldId id="274" r:id="rId8"/>
    <p:sldId id="273" r:id="rId9"/>
    <p:sldId id="275" r:id="rId10"/>
    <p:sldId id="276" r:id="rId11"/>
    <p:sldId id="277" r:id="rId12"/>
    <p:sldId id="27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44;&#1048;&#1057;&#1058;&#1040;&#1053;&#1058;\&#1074;&#1077;&#1089;&#1077;&#1083;&#1072;&#1103;%20&#1087;&#1077;&#1089;&#1077;&#1085;&#1082;&#1072;%20&#1076;&#1083;&#1103;%20&#1080;&#1075;&#1088;.mp3" TargetMode="Externa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kartinkinaden.ru/uploads/posts/2020-07/1593721862_55-p-foni-dlya-detskikh-prezentatsii-v-shkolu-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2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620688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pPr lvl="0" algn="ctr"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«Олененок»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628800"/>
            <a:ext cx="7308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по физической культуре для детей подготовительной к школе группы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733256"/>
            <a:ext cx="4536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lvl="0"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по физической культуре</a:t>
            </a:r>
          </a:p>
          <a:p>
            <a:pPr lvl="0"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Быкова Э.В.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1640" y="2636912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Затейники</a:t>
            </a:r>
            <a:r>
              <a:rPr lang="ru-RU" sz="6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6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kartinkinaden.ru/uploads/posts/2020-07/1593721862_55-p-foni-dlya-detskikh-prezentatsii-v-shkolu-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1556792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Прыжки через короткую скакалку, продвигаясь вперед.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79339" y="476672"/>
            <a:ext cx="4347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https://doc4web.ru/uploads/files/41/40386/hello_html_m742e2eb4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636912"/>
            <a:ext cx="7104828" cy="33009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kartinkinaden.ru/uploads/posts/2020-07/1593721862_55-p-foni-dlya-detskikh-prezentatsii-v-shkolu-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1556792"/>
            <a:ext cx="684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Перебрасывание мяча через сетку (веревку) двумя руками и ловля его после отскока от пола (земли).</a:t>
            </a:r>
          </a:p>
          <a:p>
            <a:pPr lvl="0" algn="ctr"/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79339" y="476672"/>
            <a:ext cx="4347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8" name="Picture 2" descr="https://userdocs.ru/pars_docs/refs/98/97338/97338_html_7f914fc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3066239"/>
            <a:ext cx="4546476" cy="37917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kartinkinaden.ru/uploads/posts/2020-07/1593721862_55-p-foni-dlya-detskikh-prezentatsii-v-shkolu-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1556792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Ползание под шнур, не касаясь руками пола (сгруппироваться «в комочек»).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79339" y="476672"/>
            <a:ext cx="4347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8" name="Picture 2" descr="https://userdocs.ru/pars_docs/refs/98/97338/97338_html_7f914fc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3066239"/>
            <a:ext cx="4546476" cy="37917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s://kartinkinaden.ru/uploads/posts/2020-07/1593721862_55-p-foni-dlya-detskikh-prezentatsii-v-shkolu-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39942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1340768"/>
            <a:ext cx="63367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становятся в круг. Одного из играющих воспитатель назначает затейником. Он находится в середине круга. Дети идут по указанию воспитателя вправо или влево под следующий текст: 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Ровным кругом, друг за другом 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идем за шагом шаг. 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Стой на месте, дружно вместе 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Сделаем… вот так.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окончании текста дети становятся на расстоянии вытянутых рук.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Затейник показывает какое-нибудь движение, и все стоящие по кругу повторяют его. Затем воспитатель сменяет затейника или затейник выбирает кого-нибудь вместо себя, и игра продолжается. Каждый затейник сам должен придумывать движения и не повторять тех, которые уже показывали до него.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939C615-35D6-4CC6-A262-EFCA34D9DC7C}"/>
              </a:ext>
            </a:extLst>
          </p:cNvPr>
          <p:cNvSpPr txBox="1"/>
          <p:nvPr/>
        </p:nvSpPr>
        <p:spPr>
          <a:xfrm>
            <a:off x="1189142" y="260648"/>
            <a:ext cx="7193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Подвижная игра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«Затейники»</a:t>
            </a:r>
            <a:endParaRPr lang="ru-RU" sz="4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0" name="AutoShape 2" descr="https://s1.slide-share.ru/s_slide/df945589cee6ae427357fd4560fcaaf7/f5f9bf53-53b3-4b73-aec8-0c11b94a5df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s://s1.slide-share.ru/s_slide/df945589cee6ae427357fd4560fcaaf7/f5f9bf53-53b3-4b73-aec8-0c11b94a5df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s://s1.slide-share.ru/s_slide/df945589cee6ae427357fd4560fcaaf7/f5f9bf53-53b3-4b73-aec8-0c11b94a5df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 descr="https://s1.slide-share.ru/s_slide/df945589cee6ae427357fd4560fcaaf7/f5f9bf53-53b3-4b73-aec8-0c11b94a5df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AutoShape 10" descr="https://s1.slide-share.ru/s_slide/df945589cee6ae427357fd4560fcaaf7/f5f9bf53-53b3-4b73-aec8-0c11b94a5df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0" name="AutoShape 12" descr="https://s1.slide-share.ru/s_slide/df945589cee6ae427357fd4560fcaaf7/f5f9bf53-53b3-4b73-aec8-0c11b94a5df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2" name="AutoShape 14" descr="https://s1.slide-share.ru/s_slide/df945589cee6ae427357fd4560fcaaf7/f5f9bf53-53b3-4b73-aec8-0c11b94a5df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4" name="AutoShape 16" descr="https://s1.slide-share.ru/s_slide/df945589cee6ae427357fd4560fcaaf7/f5f9bf53-53b3-4b73-aec8-0c11b94a5df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bs.twimg.com/media/DGEb2znXgAAtnX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веселая песенка для иг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7584" y="476672"/>
            <a:ext cx="576064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37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kartinkinaden.ru/uploads/posts/2020-07/1593721862_55-p-foni-dlya-detskikh-prezentatsii-v-shkolu-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2060848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Упражнять детей в ходьбе в колонне по одному, беге врас­сыпную;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повторить упражнение в прыжках, ползании;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задания с мячом.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548680"/>
            <a:ext cx="1954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kartinkinaden.ru/uploads/posts/2020-07/1593721862_55-p-foni-dlya-detskikh-prezentatsii-v-shkolu-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132856"/>
            <a:ext cx="70567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ходьба в колонне по одному, игровое задание «Река и ров» (с прыжками);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ходьба и бег врассыпную.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1880" y="476672"/>
            <a:ext cx="20345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часть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kartinkinaden.ru/uploads/posts/2020-07/1593721862_55-p-foni-dlya-detskikh-prezentatsii-v-shkolu-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1700808"/>
            <a:ext cx="61926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И. п. —основная стойка, флажки внизу. 1 — флажки в стороны;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флажки вверх; 3 — флажки в стороны; 4 — исходное положение (6 раз).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476672"/>
            <a:ext cx="52910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 флажками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s://iknigi.net/books_files/online_html/70733/i_012.png"/>
          <p:cNvPicPr>
            <a:picLocks noChangeAspect="1" noChangeArrowheads="1"/>
          </p:cNvPicPr>
          <p:nvPr/>
        </p:nvPicPr>
        <p:blipFill>
          <a:blip r:embed="rId3" cstate="print"/>
          <a:srcRect l="18202" r="42967"/>
          <a:stretch>
            <a:fillRect/>
          </a:stretch>
        </p:blipFill>
        <p:spPr bwMode="auto">
          <a:xfrm>
            <a:off x="971600" y="3789040"/>
            <a:ext cx="2304256" cy="2543175"/>
          </a:xfrm>
          <a:prstGeom prst="rect">
            <a:avLst/>
          </a:prstGeom>
          <a:noFill/>
        </p:spPr>
      </p:pic>
      <p:pic>
        <p:nvPicPr>
          <p:cNvPr id="11268" name="Picture 4" descr="https://ds05.infourok.ru/uploads/ex/0e35/000d54a4-a72e6191/hello_html_m49cb7cad.png"/>
          <p:cNvPicPr>
            <a:picLocks noChangeAspect="1" noChangeArrowheads="1"/>
          </p:cNvPicPr>
          <p:nvPr/>
        </p:nvPicPr>
        <p:blipFill>
          <a:blip r:embed="rId4" cstate="print"/>
          <a:srcRect l="32603" r="30718"/>
          <a:stretch>
            <a:fillRect/>
          </a:stretch>
        </p:blipFill>
        <p:spPr bwMode="auto">
          <a:xfrm>
            <a:off x="4139952" y="3212976"/>
            <a:ext cx="1584176" cy="33295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kartinkinaden.ru/uploads/posts/2020-07/1593721862_55-p-foni-dlya-detskikh-prezentatsii-v-shkolu-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1700808"/>
            <a:ext cx="61926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И. п. — стойка ноги на ширине плеч, флажки у груди. 1 — поворот вправо (влево), флажки в стороны; 2 — исходное положение (6 раз).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476672"/>
            <a:ext cx="52910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 флажками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s://iknigi.net/books_files/online_html/70733/i_012.png"/>
          <p:cNvPicPr>
            <a:picLocks noChangeAspect="1" noChangeArrowheads="1"/>
          </p:cNvPicPr>
          <p:nvPr/>
        </p:nvPicPr>
        <p:blipFill>
          <a:blip r:embed="rId3" cstate="print"/>
          <a:srcRect l="18202" r="42967"/>
          <a:stretch>
            <a:fillRect/>
          </a:stretch>
        </p:blipFill>
        <p:spPr bwMode="auto">
          <a:xfrm>
            <a:off x="2843808" y="3356992"/>
            <a:ext cx="2592288" cy="2861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kartinkinaden.ru/uploads/posts/2020-07/1593721862_55-p-foni-dlya-detskikh-prezentatsii-v-shkolu-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1700808"/>
            <a:ext cx="61926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И. п. — основная стойка, флажки вниз. 1 — флажки в стороны; 2 —присесть, флажки вперед; 3 — выпрямиться, флажки в стороны; 4 — исходное положение (8 раз).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476672"/>
            <a:ext cx="52910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 флажками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https://ds05.infourok.ru/uploads/ex/008d/0010c96c-b7528801/hello_html_2b6d347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DACD"/>
              </a:clrFrom>
              <a:clrTo>
                <a:srgbClr val="F4DACD">
                  <a:alpha val="0"/>
                </a:srgbClr>
              </a:clrTo>
            </a:clrChange>
          </a:blip>
          <a:srcRect l="64361" t="29157" r="15790" b="12530"/>
          <a:stretch>
            <a:fillRect/>
          </a:stretch>
        </p:blipFill>
        <p:spPr bwMode="auto">
          <a:xfrm>
            <a:off x="2843808" y="3645024"/>
            <a:ext cx="2448272" cy="2984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kartinkinaden.ru/uploads/posts/2020-07/1593721862_55-p-foni-dlya-detskikh-prezentatsii-v-shkolu-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1556792"/>
            <a:ext cx="684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И. п. — стойка ноги на ширине плеч, флажки внизу. 1 — флажки в стороны; 2 — наклон вперед, скрестить флажки; 3 — выпрямиться,  флажки в стороны; 4 — исходное положение (6-8 раз).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7704" y="476672"/>
            <a:ext cx="52910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 флажками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https://ds05.infourok.ru/uploads/ex/0e35/000d54a4-a72e6191/hello_html_m49cb7cad.png"/>
          <p:cNvPicPr>
            <a:picLocks noChangeAspect="1" noChangeArrowheads="1"/>
          </p:cNvPicPr>
          <p:nvPr/>
        </p:nvPicPr>
        <p:blipFill>
          <a:blip r:embed="rId3" cstate="print"/>
          <a:srcRect t="14380" r="65359"/>
          <a:stretch>
            <a:fillRect/>
          </a:stretch>
        </p:blipFill>
        <p:spPr bwMode="auto">
          <a:xfrm>
            <a:off x="2843808" y="3140968"/>
            <a:ext cx="1800200" cy="3430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kartinkinaden.ru/uploads/posts/2020-07/1593721862_55-p-foni-dlya-detskikh-prezentatsii-v-shkolu-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1556792"/>
            <a:ext cx="6840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И. п. — основная стойка, флажки внизу. 1— мах флажками вперед; 2 — мах флажками назад; 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— 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мах флажками вперед; 4 — исходное положение (6-7 раз).</a:t>
            </a:r>
          </a:p>
          <a:p>
            <a:pPr algn="ctr"/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476672"/>
            <a:ext cx="52910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 флажками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700" name="Picture 4" descr="https://www.zigun.eu/im/GIF_small/ris-112%20untitled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2846935"/>
            <a:ext cx="3382646" cy="36927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kartinkinaden.ru/uploads/posts/2020-07/1593721862_55-p-foni-dlya-detskikh-prezentatsii-v-shkolu-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1556792"/>
            <a:ext cx="684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И. п. — основная стойка, флажки внизу. 1 — прыжком ноги врозь,  флажки в стороны; 2 — прыжком в исходное положение. Насчет «1—8», затем небольшая пауза и повторить 2 раза.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476672"/>
            <a:ext cx="52910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 флажками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s://pickimage.ru/wp-content/uploads/images/detskie/schemeexercises/shemiuprazhneni5.jpg"/>
          <p:cNvPicPr>
            <a:picLocks noChangeAspect="1" noChangeArrowheads="1"/>
          </p:cNvPicPr>
          <p:nvPr/>
        </p:nvPicPr>
        <p:blipFill>
          <a:blip r:embed="rId3" cstate="print"/>
          <a:srcRect l="52372" t="58036"/>
          <a:stretch>
            <a:fillRect/>
          </a:stretch>
        </p:blipFill>
        <p:spPr bwMode="auto">
          <a:xfrm>
            <a:off x="1691680" y="3645024"/>
            <a:ext cx="4471764" cy="27861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429</Words>
  <Application>Microsoft Office PowerPoint</Application>
  <PresentationFormat>Экран (4:3)</PresentationFormat>
  <Paragraphs>46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51</cp:revision>
  <dcterms:created xsi:type="dcterms:W3CDTF">2021-02-18T09:03:49Z</dcterms:created>
  <dcterms:modified xsi:type="dcterms:W3CDTF">2021-03-15T11:34:34Z</dcterms:modified>
</cp:coreProperties>
</file>