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0" r:id="rId4"/>
    <p:sldId id="261" r:id="rId5"/>
    <p:sldId id="262" r:id="rId6"/>
    <p:sldId id="263" r:id="rId7"/>
    <p:sldId id="265" r:id="rId8"/>
    <p:sldId id="266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5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4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2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3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5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5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6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3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2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1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0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4F0D3-A8C9-4D7F-A220-49AF0F5FF80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3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57" y="0"/>
            <a:ext cx="124532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86" y="1435341"/>
            <a:ext cx="7935686" cy="18302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Физкультурное занятие </a:t>
            </a:r>
            <a:br>
              <a:rPr lang="ru-RU" sz="4000" b="1" dirty="0"/>
            </a:br>
            <a:r>
              <a:rPr lang="ru-RU" sz="4000" b="1" dirty="0"/>
              <a:t>для детей средних групп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5157" y="2866674"/>
            <a:ext cx="4615543" cy="19968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>
              <a:latin typeface="+mj-lt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6000" b="1" dirty="0" smtClean="0">
                <a:solidFill>
                  <a:srgbClr val="002060"/>
                </a:solidFill>
                <a:latin typeface="+mj-lt"/>
              </a:rPr>
              <a:t>Морошка; Пчелка</a:t>
            </a:r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»</a:t>
            </a:r>
            <a:endParaRPr lang="ru-RU" sz="4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D2854-7AC2-4DAE-9538-1F08FF131126}"/>
              </a:ext>
            </a:extLst>
          </p:cNvPr>
          <p:cNvSpPr txBox="1"/>
          <p:nvPr/>
        </p:nvSpPr>
        <p:spPr>
          <a:xfrm>
            <a:off x="2665157" y="5584427"/>
            <a:ext cx="6275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Инструктор по физическому воспитанию</a:t>
            </a:r>
          </a:p>
          <a:p>
            <a:r>
              <a:rPr lang="ru-RU" sz="2400" dirty="0" err="1"/>
              <a:t>Аншаков</a:t>
            </a:r>
            <a:r>
              <a:rPr lang="ru-RU" sz="2400" dirty="0"/>
              <a:t> В.А.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0F52B7-6E4A-4F53-AE87-9CA0B0CCBC05}"/>
              </a:ext>
            </a:extLst>
          </p:cNvPr>
          <p:cNvSpPr txBox="1"/>
          <p:nvPr/>
        </p:nvSpPr>
        <p:spPr>
          <a:xfrm>
            <a:off x="2665157" y="699922"/>
            <a:ext cx="417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9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D6A5EF-AA75-4BFC-A7A7-D9D9568D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145"/>
            <a:ext cx="12192000" cy="67867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E3C5F-EE58-4575-A0C6-69935ECC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17" y="974554"/>
            <a:ext cx="6935372" cy="1325563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Задачи: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упражнять детей в ходьбе с выполнением заданий по команде воспитателя.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 прыжках в длину с места. В бросании мячей через сетку.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-повторить ходьбу и бег врассыпную.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8D0A3C-B97A-4AED-AF41-78C93AAE0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126" y="2491971"/>
            <a:ext cx="7877908" cy="392095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>
                <a:latin typeface="+mj-lt"/>
              </a:rPr>
              <a:t> </a:t>
            </a:r>
            <a:r>
              <a:rPr lang="ru-RU" sz="2600" b="1" dirty="0">
                <a:latin typeface="+mj-lt"/>
              </a:rPr>
              <a:t>          Ход проведения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в колоне по одному. На сигнал «лошадки» дети выполняют ходьбу, высоко поднимают колени, руки на поясе. Ходьба и бег врассыпную.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9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872" y="289354"/>
            <a:ext cx="542509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Упражнения с обручем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973" y="1721707"/>
            <a:ext cx="9046029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-основная стойка, обруч вертикально,  хват с боку. 1- отставить правую ногу в сторону на носок, наклон право; 2- исходное положение; 3-4- то же влево (6-8раз)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60574-7BFA-4D1C-B683-E95AE58B3BF2}"/>
              </a:ext>
            </a:extLst>
          </p:cNvPr>
          <p:cNvSpPr txBox="1"/>
          <p:nvPr/>
        </p:nvSpPr>
        <p:spPr>
          <a:xfrm>
            <a:off x="518780" y="1198487"/>
            <a:ext cx="64254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01" y="3362402"/>
            <a:ext cx="7078069" cy="224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1009"/>
            <a:ext cx="10515600" cy="64967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249" y="1825625"/>
            <a:ext cx="87735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-стойка ноги на ширине плеч, обруч вертикально, хват с боков. 1-2- присесть, обруч вынести вперед. 3-4- вернутся в исходное положение (6-8 раз)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007" y="3516313"/>
            <a:ext cx="5560034" cy="279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22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779" y="1825626"/>
            <a:ext cx="89529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основная стойка, обруч в правой руке хватом сверху. 1- выпад правой ногой вправо, обруч в прямой руке; 2- исходное положение, быстро переложить  обруч в левую руку; 3-4- то же левой (4-6 раз)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813" y="3799071"/>
            <a:ext cx="5364945" cy="237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8337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№4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538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лежа на животе, обруч горизонтально в согнутых руках, хват  с боков. 1-2- прогнутся, обруч вынести в перед вверх, ноги приподнять; 3-4- вернутся в исходное положение(6-7раз)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726" y="3616421"/>
            <a:ext cx="6187976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00062"/>
            <a:ext cx="8349343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349343" cy="435133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в длину с места (10-12раз)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381" y="2424113"/>
            <a:ext cx="6677706" cy="315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606" y="994206"/>
            <a:ext cx="7870371" cy="11298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2.Перебрасывание мячей через шнур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0200"/>
          <a:stretch/>
        </p:blipFill>
        <p:spPr>
          <a:xfrm>
            <a:off x="2316625" y="2124052"/>
            <a:ext cx="4713949" cy="390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3104"/>
          </a:xfrm>
        </p:spPr>
        <p:txBody>
          <a:bodyPr>
            <a:normAutofit/>
          </a:bodyPr>
          <a:lstStyle/>
          <a:p>
            <a:r>
              <a:rPr lang="ru-RU" smtClean="0"/>
              <a:t>Бездомный заяц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905000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92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254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Физкультурное занятие  для детей средних групп</vt:lpstr>
      <vt:lpstr>              Задачи: - упражнять детей в ходьбе с выполнением заданий по команде воспитателя. -в прыжках в длину с места. В бросании мячей через сетку. -повторить ходьбу и бег врассыпную. </vt:lpstr>
      <vt:lpstr>Упражнения с обручем </vt:lpstr>
      <vt:lpstr>Упражнение №2</vt:lpstr>
      <vt:lpstr>Упражнение №3</vt:lpstr>
      <vt:lpstr>Упражнение №4</vt:lpstr>
      <vt:lpstr>Основные виды движения</vt:lpstr>
      <vt:lpstr>2.Перебрасывание мячей через шнур</vt:lpstr>
      <vt:lpstr>Бездомный заяц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anshakov9797@mail.ru</dc:creator>
  <cp:lastModifiedBy>anshakov9797@mail.ru</cp:lastModifiedBy>
  <cp:revision>34</cp:revision>
  <dcterms:created xsi:type="dcterms:W3CDTF">2020-10-13T06:09:41Z</dcterms:created>
  <dcterms:modified xsi:type="dcterms:W3CDTF">2021-03-18T06:37:05Z</dcterms:modified>
</cp:coreProperties>
</file>