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1" r:id="rId7"/>
    <p:sldId id="272" r:id="rId8"/>
    <p:sldId id="273" r:id="rId9"/>
    <p:sldId id="274" r:id="rId10"/>
    <p:sldId id="267" r:id="rId11"/>
    <p:sldId id="268" r:id="rId12"/>
    <p:sldId id="270" r:id="rId13"/>
    <p:sldId id="27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790530-FE49-47F3-BAA2-FF5F1BA37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6357288-0135-421C-B706-032A7616B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E3C5E51-0F8C-4931-9ABD-6C32F94D5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99E87C3-B5D7-409C-A9B9-18E911D0C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A6E14CB-78A3-44E4-ADE6-6B6A7BCA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227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30C5ED-E1EA-47CA-8392-336784939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8483CAE-AB3A-49F1-BC0F-34AA0ADDF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151CB65-F838-40B2-8F20-729C1D268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0ACB651-9ECD-47FE-9CB2-7CFFAAA5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706C034-EC27-4C43-8E4B-D143C64C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556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0924FEF-1987-4155-A8DE-4ABF6947DC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46F8131-CECE-4B84-AB32-6FF8752A6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1B179AD-85E0-4384-8C3D-2BFAECF0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ABC89C-B02D-4CB1-9CEC-D95BEF9D0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EF98399-FC09-4654-8D0D-5F93EB010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657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05790C-4DDC-44C8-8AED-6F241CFC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FB3DB0A-BFB9-4139-81DC-8156AFCB6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BF4EA14-D2F6-4FDC-B437-92AD71DF2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604A8A9-3A83-4118-9F94-3546AB7CC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DD37126-C9E7-4099-8D81-DF0E7B27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426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DA949F-1342-4EE7-8691-73AAAEF5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5D7050D-5A49-442F-AC9D-9AA05E006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E9CF57A-72D4-449C-9068-EFAFCE5F8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33A7DD-2C0B-4F7C-A349-B14E7A671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9B34DF7-7BD4-42F1-B87E-E1AE1FF2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355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B6295C-66DE-4455-875D-7EA32FC2A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C9866FD-3BF8-4CCE-9F1C-7E8F91C76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752EF3D-87FF-4A04-BB89-C96465335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503E596-F05F-4FEF-9571-84B86350B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E608CA8-57A8-43CB-8ACC-8A247EF9D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B13C2C2-954B-43FF-A488-AFC9A290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556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DDB4A9-2670-4C65-B1C9-6AB8A8384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DBC0268-F1F4-4EBC-9934-62A6F9373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B6097B0-41B8-4408-8374-D9BF83899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86D2F7C-9E54-444C-889A-77385CE21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C41211D-7446-4293-9F94-413E4602C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F5E8CB9-750A-4D99-809D-CFE93CAC1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BC910A0-7583-4317-B543-5BC261AB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491F6A0-6DA7-458A-AF45-11476DBE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945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2891A2-1D24-4798-8632-060A0E099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84BC1A3-B2A0-4173-A84C-A8243C6A8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7C9F37B-263A-4FA5-AA31-B2DB519F5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E65AE40-BA46-42BB-9EF8-CBDE595E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487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F4129F3-8A5B-4CF5-9683-DCC80704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D05CFE8-4AE2-44A6-B35C-67EDFA664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7A44886-89D5-46C5-ABDC-B359396D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788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437231-A8B4-49E7-A22A-312C877C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E676D6-665E-4405-836C-0B644A7F8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9E64E69-4F61-4748-8BCA-B4E6F20C3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5375861-8872-4C79-A70D-F0057CA9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CB6DB94-A084-4328-B374-06AC2F87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3AE74C5-C179-47B6-AEBF-0022B494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843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7410A4-8790-4709-B52E-BF06C32E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7430CAF-C179-41D8-9ABB-C348A44AD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B36CEEE-8206-456F-9DF2-2FAB9CF50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7C4F499-1C8E-46D4-9EB2-20558DF8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7C69EE9-0ADC-413E-B612-24ECBEA38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608649F-A75E-46FB-914A-73BB588CF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840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6D8C2B-2E5F-477B-A1C7-7E4A16A0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7CC3159-2A1F-4B48-BFF7-9CA4B4A43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C4B534-0AA5-461C-926A-0A6BA356A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15D9-C540-40DA-8A9B-B10A7BDDA2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D2067D-DC2F-424A-8AFB-605A7367C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F0D89D-D631-442A-AE72-E9A219E23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126AB-3DF1-43B8-A8E7-B65DD5A1B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059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44;&#1048;&#1057;&#1058;&#1040;&#1053;&#1058;\&#1074;&#1077;&#1089;&#1077;&#1083;&#1072;&#1103;%20&#1087;&#1077;&#1089;&#1077;&#1085;&#1082;&#1072;%20&#1076;&#1083;&#1103;%20&#1080;&#1075;&#1088;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ck-colou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81431D2-AB07-4D8B-B173-00F6AF950AB0}"/>
              </a:ext>
            </a:extLst>
          </p:cNvPr>
          <p:cNvSpPr txBox="1"/>
          <p:nvPr/>
        </p:nvSpPr>
        <p:spPr>
          <a:xfrm>
            <a:off x="640325" y="0"/>
            <a:ext cx="112413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детский сад «Олененок»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4970E9E-4097-4384-841E-DB8B75E8033E}"/>
              </a:ext>
            </a:extLst>
          </p:cNvPr>
          <p:cNvSpPr txBox="1"/>
          <p:nvPr/>
        </p:nvSpPr>
        <p:spPr>
          <a:xfrm>
            <a:off x="1083212" y="788871"/>
            <a:ext cx="10156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Занятие по физической культуре для детей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средней группы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F34E610-1633-4D32-BC37-05B12A3DA3B7}"/>
              </a:ext>
            </a:extLst>
          </p:cNvPr>
          <p:cNvSpPr txBox="1"/>
          <p:nvPr/>
        </p:nvSpPr>
        <p:spPr>
          <a:xfrm>
            <a:off x="350486" y="5695520"/>
            <a:ext cx="42018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Подготовила: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Быкова Э.В.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EB1373B-BD70-4BF4-A2DD-40DFA8A5E85C}"/>
              </a:ext>
            </a:extLst>
          </p:cNvPr>
          <p:cNvSpPr txBox="1"/>
          <p:nvPr/>
        </p:nvSpPr>
        <p:spPr>
          <a:xfrm>
            <a:off x="1970571" y="2836866"/>
            <a:ext cx="5969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«Лохматый пес»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https://thumbs.dreamstime.com/b/%D1%81%D0%BE%D0%B1%D0%B0%D0%BA%D0%B0-%D1%81%D0%BF%D0%B0%D1%82%D1%8C-433173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7739" y="4670473"/>
            <a:ext cx="1683084" cy="1184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77984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1128D2A-CD56-480E-873E-A01821ACA8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730348" y="1533744"/>
            <a:ext cx="10370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Прыжки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длину с места (1 0-12 раз).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2921230" y="412471"/>
            <a:ext cx="6349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виды движений</a:t>
            </a:r>
          </a:p>
        </p:txBody>
      </p:sp>
      <p:pic>
        <p:nvPicPr>
          <p:cNvPr id="5122" name="Picture 2" descr="https://uchebnik.mos.ru/system_2/game_apps/icons/000/206/006/original/%D0%94%D0%BB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2197" y="2081881"/>
            <a:ext cx="9547079" cy="4340361"/>
          </a:xfrm>
          <a:prstGeom prst="rect">
            <a:avLst/>
          </a:prstGeom>
          <a:noFill/>
        </p:spPr>
      </p:pic>
      <p:pic>
        <p:nvPicPr>
          <p:cNvPr id="11" name="Picture 4" descr="https://i.pinimg.com/originals/85/e4/68/85e4681962df137ee67688433e08e2a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55348" y="4779841"/>
            <a:ext cx="1670196" cy="1670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53834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4124E99-6F73-486A-9404-9622029DDC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794657" y="1376115"/>
            <a:ext cx="10370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Перебрасывание мячей через шнур (8-10 раз).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2921230" y="412471"/>
            <a:ext cx="6349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виды движений</a:t>
            </a:r>
          </a:p>
        </p:txBody>
      </p:sp>
      <p:pic>
        <p:nvPicPr>
          <p:cNvPr id="4099" name="Picture 3" descr="https://sun9-6.userapi.com/c836526/v836526710/664fe/g-EEB7iwzu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2763" y="3643532"/>
            <a:ext cx="3854278" cy="3214468"/>
          </a:xfrm>
          <a:prstGeom prst="rect">
            <a:avLst/>
          </a:prstGeom>
          <a:noFill/>
        </p:spPr>
      </p:pic>
      <p:pic>
        <p:nvPicPr>
          <p:cNvPr id="8" name="Picture 4" descr="https://i.pinimg.com/originals/85/e4/68/85e4681962df137ee67688433e08e2a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9950" y="4403187"/>
            <a:ext cx="2201594" cy="2201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7528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237CA1E-7791-405B-8009-162B3D66BC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2102519" y="135472"/>
            <a:ext cx="7986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одвижная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игра 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«Лохматый пес»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318906-9570-4C2C-A9D9-68E4FE3DBB03}"/>
              </a:ext>
            </a:extLst>
          </p:cNvPr>
          <p:cNvSpPr txBox="1"/>
          <p:nvPr/>
        </p:nvSpPr>
        <p:spPr>
          <a:xfrm>
            <a:off x="508000" y="1105167"/>
            <a:ext cx="1126308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изображает собаку, он сидит на стуле в одном конце площадки, и делает вид что спит. Остальные дети находятся в другом конце помещения за чертой – это дом. Они тихо подходят к собаке, воспитатель говорит: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 лежит лохматый пес,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лапы свой уткнувши нос.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Тихо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смирно он лежит –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 дремлет, не то спит.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Подойдем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нему, разбудим, и посмотрим – что же будет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?».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Собака просыпается, встает и начинает лаять. Дети убегают в дом (встают за черту). Роль передается другому ребенку. Игра повторяется.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s://i.pinimg.com/originals/85/e4/68/85e4681962df137ee67688433e08e2a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42806" y="4667299"/>
            <a:ext cx="1782738" cy="1782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38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back-colou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" name="Picture 10" descr="https://thumbs.dreamstime.com/b/%D1%81%D0%BE%D0%B1%D0%B0%D0%BA%D0%B0-%D1%81%D0%BF%D0%B0%D1%82%D1%8C-433173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7739" y="4670473"/>
            <a:ext cx="1683084" cy="11844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91398" y="1230650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 лежит лохматый пес,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лапы свой уткнувши нос.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Тихо, смирно он лежит –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то дремлет, не то спит.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Подойдем к нему, разбудим, и посмотрим – что же будет?».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0770" y="225082"/>
            <a:ext cx="88002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«Лохматый пес»</a:t>
            </a:r>
            <a:endParaRPr lang="ru-RU" sz="4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веселая песенка для иг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47114" y="934329"/>
            <a:ext cx="776067" cy="776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80BA00E-16E8-4C78-AE9A-0D865A1345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910771" y="1594383"/>
            <a:ext cx="1037045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упражнять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в ходьбе с выполнением заданий по команде воспитателя; 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прыжках в длину с места, в бросании мячей через сетку; повторить ходьбу и бег врассыпную.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5515428" y="412471"/>
            <a:ext cx="1954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pic>
        <p:nvPicPr>
          <p:cNvPr id="6" name="Picture 4" descr="https://i.pinimg.com/originals/85/e4/68/85e4681962df137ee67688433e08e2a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15988" y="4656406"/>
            <a:ext cx="2201594" cy="2201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9663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80BA00E-16E8-4C78-AE9A-0D865A1345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910770" y="1318612"/>
            <a:ext cx="1037045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Ходьба в колонне по одному. На сигнал педагога: «Лошадки!» - дети выполняют ходьбу, высоко поднимая колени, руки на поясе (темп средний), переход на обычную ходьбу. На сигнал: «Мышки!»ходьба на носках, руки за голову. Ходьба и бег врассыпную.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5039460" y="412471"/>
            <a:ext cx="21130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часть </a:t>
            </a:r>
          </a:p>
        </p:txBody>
      </p:sp>
      <p:pic>
        <p:nvPicPr>
          <p:cNvPr id="6" name="Picture 4" descr="https://i.pinimg.com/originals/85/e4/68/85e4681962df137ee67688433e08e2a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4234375"/>
            <a:ext cx="2201594" cy="2201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4862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73418A5-8C0A-4820-AD83-D1DA1EFA7F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924839" y="1201338"/>
            <a:ext cx="103704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И. п. - стойка ноги на ширине ступни, обруч вниз хватом рук с боков. Вынести обруч вперед, вверх, опустить вперед, вернуться в исходное положение (5 раз).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1053764" y="412471"/>
            <a:ext cx="10084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обручем</a:t>
            </a:r>
            <a:endParaRPr kumimoji="0" lang="ru-RU" sz="40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im0-tub-ru.yandex.net/i?id=c86635547f7904020feba2043572d5b4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42966"/>
          <a:stretch>
            <a:fillRect/>
          </a:stretch>
        </p:blipFill>
        <p:spPr bwMode="auto">
          <a:xfrm>
            <a:off x="4473526" y="2236727"/>
            <a:ext cx="4459459" cy="4116350"/>
          </a:xfrm>
          <a:prstGeom prst="rect">
            <a:avLst/>
          </a:prstGeom>
          <a:noFill/>
        </p:spPr>
      </p:pic>
      <p:pic>
        <p:nvPicPr>
          <p:cNvPr id="7" name="Picture 4" descr="https://i.pinimg.com/originals/85/e4/68/85e4681962df137ee67688433e08e2a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15988" y="4656406"/>
            <a:ext cx="2201594" cy="2201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28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EB743F0-A4BD-4803-BA94-7364BF7BDC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527956" y="1730106"/>
            <a:ext cx="111360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И. п. - стойка в обруче, руки вдоль туловища. Присесть, взять обруч и поднять его до пояса, присесть, положить обруч на пол, вернуться в исходное положение (5-6 раз).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1053764" y="412471"/>
            <a:ext cx="10084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обручем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iknigi.net/books_files/online_html/70733/i_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0812" y="3419808"/>
            <a:ext cx="7947416" cy="2734734"/>
          </a:xfrm>
          <a:prstGeom prst="rect">
            <a:avLst/>
          </a:prstGeom>
          <a:noFill/>
        </p:spPr>
      </p:pic>
      <p:pic>
        <p:nvPicPr>
          <p:cNvPr id="6" name="Picture 4" descr="https://i.pinimg.com/originals/85/e4/68/85e4681962df137ee67688433e08e2a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264111" y="4656406"/>
            <a:ext cx="2201594" cy="2201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82289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EB743F0-A4BD-4803-BA94-7364BF7BDC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499821" y="1350278"/>
            <a:ext cx="111360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И. п. -ноги на ширине плеч, обруч в правой руке. руки в стороны, убрать обруч за спину и переложить в левую руку; руки в стороны, опустить обруч вниз (5-6 раз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1053764" y="412471"/>
            <a:ext cx="10084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обручем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avatars.mds.yandex.net/get-zen_doc/28064/pub_5af3e26b799d9ddc1ed56f8c_5af403d55816698dda798853/scale_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08" t="7103" r="52998" b="48376"/>
          <a:stretch>
            <a:fillRect/>
          </a:stretch>
        </p:blipFill>
        <p:spPr bwMode="auto">
          <a:xfrm>
            <a:off x="5345723" y="2630659"/>
            <a:ext cx="2110153" cy="3474720"/>
          </a:xfrm>
          <a:prstGeom prst="rect">
            <a:avLst/>
          </a:prstGeom>
          <a:noFill/>
        </p:spPr>
      </p:pic>
      <p:pic>
        <p:nvPicPr>
          <p:cNvPr id="8" name="Picture 2" descr="https://tak-to-ent.net/images/rus/7/image0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289"/>
          <a:stretch>
            <a:fillRect/>
          </a:stretch>
        </p:blipFill>
        <p:spPr bwMode="auto">
          <a:xfrm>
            <a:off x="8042640" y="2982351"/>
            <a:ext cx="2606603" cy="3311748"/>
          </a:xfrm>
          <a:prstGeom prst="rect">
            <a:avLst/>
          </a:prstGeom>
          <a:noFill/>
        </p:spPr>
      </p:pic>
      <p:pic>
        <p:nvPicPr>
          <p:cNvPr id="9" name="Picture 4" descr="https://i.pinimg.com/originals/85/e4/68/85e4681962df137ee67688433e08e2a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264111" y="4656406"/>
            <a:ext cx="2201594" cy="2201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8228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EB743F0-A4BD-4803-BA94-7364BF7BDC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499821" y="1350278"/>
            <a:ext cx="111360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И. п. - сидя, ноги врозь, обруч в согнутых руках у груди. Обруч вверх, наклон вперед, коснуться пола ободом обруча; выпрямиться, обруч вверх, вернуться в исходное положение (4- 5 раз).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1053764" y="412471"/>
            <a:ext cx="10084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обручем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ds02.infourok.ru/uploads/ex/0f24/0004dd9b-cee4cf5e/hello_html_m397bfb4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733"/>
          <a:stretch>
            <a:fillRect/>
          </a:stretch>
        </p:blipFill>
        <p:spPr bwMode="auto">
          <a:xfrm>
            <a:off x="3641288" y="3390312"/>
            <a:ext cx="4391364" cy="2926081"/>
          </a:xfrm>
          <a:prstGeom prst="rect">
            <a:avLst/>
          </a:prstGeom>
          <a:noFill/>
        </p:spPr>
      </p:pic>
      <p:pic>
        <p:nvPicPr>
          <p:cNvPr id="7" name="Picture 4" descr="https://i.pinimg.com/originals/85/e4/68/85e4681962df137ee67688433e08e2a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69206" y="4346917"/>
            <a:ext cx="2201594" cy="2201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82289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EB743F0-A4BD-4803-BA94-7364BF7BDC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499821" y="1350278"/>
            <a:ext cx="111360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5. И. п. - стойка ноги на ширине ступни перед обручем, руки произвольно вдоль туловища. Прыжки на двух ногах вокруг обруча в обе стороны в чередовании с небольшой паузой (3-4 раза</a:t>
            </a:r>
            <a:r>
              <a:rPr lang="ru-RU" sz="2400" dirty="0" smtClean="0"/>
              <a:t>).</a:t>
            </a:r>
            <a:endParaRPr lang="ru-RU" sz="2400" dirty="0" smtClean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1053764" y="412471"/>
            <a:ext cx="10084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обручем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infodz.com.ua/ext/image/statti/deti/zaryadka_s_obruchem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92172" y="2898453"/>
            <a:ext cx="4455306" cy="33239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82289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EB743F0-A4BD-4803-BA94-7364BF7BDC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499821" y="1350278"/>
            <a:ext cx="111360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И. п. — стоя в обруче, руки на пояс. На счет 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—7» прыжки на двух ногах в обруче; на счет «8» прыжок из обруча. Поворот кругом и повторить (3-4 раза).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1053764" y="412471"/>
            <a:ext cx="10084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обручем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ds04.infourok.ru/uploads/ex/0799/0009b810-8bd113f4/hello_html_134628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1157" y="2829477"/>
            <a:ext cx="4170290" cy="3458636"/>
          </a:xfrm>
          <a:prstGeom prst="rect">
            <a:avLst/>
          </a:prstGeom>
          <a:noFill/>
        </p:spPr>
      </p:pic>
      <p:pic>
        <p:nvPicPr>
          <p:cNvPr id="6" name="Picture 4" descr="https://i.pinimg.com/originals/85/e4/68/85e4681962df137ee67688433e08e2a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23950" y="4248443"/>
            <a:ext cx="2201594" cy="2201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82289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545</Words>
  <Application>Microsoft Office PowerPoint</Application>
  <PresentationFormat>Произвольный</PresentationFormat>
  <Paragraphs>43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вася</dc:creator>
  <cp:lastModifiedBy>1</cp:lastModifiedBy>
  <cp:revision>49</cp:revision>
  <dcterms:created xsi:type="dcterms:W3CDTF">2021-01-15T10:28:12Z</dcterms:created>
  <dcterms:modified xsi:type="dcterms:W3CDTF">2021-03-16T12:55:39Z</dcterms:modified>
</cp:coreProperties>
</file>