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7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091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558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692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70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669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629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939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78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229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29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97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D1213-4923-4985-B93D-BC50A724EF79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75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95086"/>
            <a:ext cx="9144000" cy="507999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детский сад «Оленёнок»</a:t>
            </a:r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538513"/>
            <a:ext cx="9144000" cy="5138057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занятия для группа старших групп</a:t>
            </a:r>
          </a:p>
          <a:p>
            <a:endParaRPr lang="ru-RU" sz="4000" dirty="0" smtClean="0"/>
          </a:p>
          <a:p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«Капельки»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 smtClean="0"/>
          </a:p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Инструктор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физическому воспитанию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Аншаков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В.А. 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209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173686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Метание мешочков в вертикальную цель правой и левой рукой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0760" y="1825625"/>
            <a:ext cx="655722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92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086600" cy="1325563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Ползание на четвереньках между предметами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23016" y="1883682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03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89914" cy="13255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Медведи </a:t>
            </a:r>
            <a:r>
              <a:rPr 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пчелы</a:t>
            </a:r>
            <a:br>
              <a:rPr 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11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758" y="0"/>
            <a:ext cx="12424758" cy="69744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5371" y="261257"/>
            <a:ext cx="6952343" cy="1582057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-повторить ходьбу и бег по кругу с изменением направления движения и в рассыпную.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-разучить прыжок в высоту с разбега.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упражнять в метании мешков в цель, в ползании между предметами.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86971" y="1959428"/>
            <a:ext cx="7344229" cy="4717143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проведения.</a:t>
            </a:r>
          </a:p>
          <a:p>
            <a:pPr algn="l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часть: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в шеренгу. Проверка осанки и равнения, перестроение в колону по одному и в круг. Ходьба и бег с изменением направления движения по команде воспитателя; ходьба и бег в рассыпную между предметами. </a:t>
            </a:r>
          </a:p>
          <a:p>
            <a:pPr algn="l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часть:</a:t>
            </a:r>
          </a:p>
          <a:p>
            <a:pPr algn="l">
              <a:lnSpc>
                <a:spcPct val="10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Общеразвивающие упражнения /ОРУ/.</a:t>
            </a:r>
          </a:p>
          <a:p>
            <a:pPr algn="l">
              <a:lnSpc>
                <a:spcPct val="10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движения /ОВД/</a:t>
            </a:r>
          </a:p>
          <a:p>
            <a:pPr algn="l">
              <a:lnSpc>
                <a:spcPct val="10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</a:t>
            </a:r>
          </a:p>
          <a:p>
            <a:pPr algn="l">
              <a:lnSpc>
                <a:spcPct val="10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Заключительная часть:</a:t>
            </a:r>
          </a:p>
          <a:p>
            <a:pPr algn="l">
              <a:lnSpc>
                <a:spcPct val="10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225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8871857" cy="7794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Общеразвивающие упражнения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44588"/>
            <a:ext cx="7652657" cy="5032375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1.И.п- основная стойка, руки на пояс.1 – руки в стороны; 2- подняться на носки, руки через стороны вверх; 3- опуститься на всю ступню, руки в стороны; 4- исходное положение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3429000"/>
            <a:ext cx="4557486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6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693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1600"/>
            <a:ext cx="7173686" cy="1589088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2.И.п- основная стойка, руки на пояс. 1-2- присесть медленным движением, руки вперед; 3-4- вернуться в исходное положение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595" t="16751" r="47560" b="25877"/>
          <a:stretch/>
        </p:blipFill>
        <p:spPr>
          <a:xfrm>
            <a:off x="1335314" y="2554513"/>
            <a:ext cx="4949373" cy="380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33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0629"/>
            <a:ext cx="6535057" cy="1560059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3.И.п- стойка ноги на ширине плеч, руки на пояс.1- руки в стороны; 2- наклон вправо, правая рука вниз, левая вверх; 3- выпрямиться, руки в стороны; 4- исходное положение. То же влево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9078" y="2738154"/>
            <a:ext cx="4813300" cy="307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14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80200" cy="1325563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4.И.п- стойка в упоре на коленях, руки с опорой о пол. 1- правую ногу отвести назад, вверх; 2- вернуться в исходное положение. То же левой ногой.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5464" y="2222613"/>
            <a:ext cx="6151336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45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54371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5.И.п- лежа на животе, руки прямые. 1-2 прогнуться , руки вверх; 3-4- исходное положение.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1800" y="3104129"/>
            <a:ext cx="533400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06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22143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6.И.п- основная стойка, руки на пояс. 1- мах правой ногой вперед, вверх; 2- исходное положение. То же левой ногой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50000"/>
          <a:stretch/>
        </p:blipFill>
        <p:spPr>
          <a:xfrm>
            <a:off x="838200" y="2056110"/>
            <a:ext cx="2303929" cy="36334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4824" r="25486"/>
          <a:stretch/>
        </p:blipFill>
        <p:spPr>
          <a:xfrm>
            <a:off x="3889829" y="2052637"/>
            <a:ext cx="4354286" cy="363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5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движения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7913914" cy="435133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прыжки в высоту с разбега (высота 30см), 5-6 раз с приземлением на мат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47" y="3026342"/>
            <a:ext cx="7996011" cy="349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405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302</Words>
  <Application>Microsoft Office PowerPoint</Application>
  <PresentationFormat>Широкоэкранный</PresentationFormat>
  <Paragraphs>28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МБДОУ детский сад «Оленёнок»</vt:lpstr>
      <vt:lpstr>Задачи: -повторить ходьбу и бег по кругу с изменением направления движения и в рассыпную. -разучить прыжок в высоту с разбега. - упражнять в метании мешков в цель, в ползании между предметами.</vt:lpstr>
      <vt:lpstr>Общеразвивающие упражнения</vt:lpstr>
      <vt:lpstr>2.И.п- основная стойка, руки на пояс. 1-2- присесть медленным движением, руки вперед; 3-4- вернуться в исходное положение </vt:lpstr>
      <vt:lpstr>3.И.п- стойка ноги на ширине плеч, руки на пояс.1- руки в стороны; 2- наклон вправо, правая рука вниз, левая вверх; 3- выпрямиться, руки в стороны; 4- исходное положение. То же влево</vt:lpstr>
      <vt:lpstr>4.И.п- стойка в упоре на коленях, руки с опорой о пол. 1- правую ногу отвести назад, вверх; 2- вернуться в исходное положение. То же левой ногой.</vt:lpstr>
      <vt:lpstr>5.И.п- лежа на животе, руки прямые. 1-2 прогнуться , руки вверх; 3-4- исходное положение.</vt:lpstr>
      <vt:lpstr>6.И.п- основная стойка, руки на пояс. 1- мах правой ногой вперед, вверх; 2- исходное положение. То же левой ногой</vt:lpstr>
      <vt:lpstr>Основные виды движения</vt:lpstr>
      <vt:lpstr>2. Метание мешочков в вертикальную цель правой и левой рукой</vt:lpstr>
      <vt:lpstr>3. Ползание на четвереньках между предметами</vt:lpstr>
      <vt:lpstr>Медведи и пчелы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Разучивать поворот по сигналу воспитателя во время ходьбы в колоне по одному: повторить бег с преодолением препятствий: упражнять в прыжках  с высоты; развивать координацию движения при перебрасывание мяча.</dc:title>
  <dc:creator>anshakov9797@mail.ru</dc:creator>
  <cp:lastModifiedBy>anshakov9797@mail.ru</cp:lastModifiedBy>
  <cp:revision>20</cp:revision>
  <dcterms:created xsi:type="dcterms:W3CDTF">2020-10-13T10:15:52Z</dcterms:created>
  <dcterms:modified xsi:type="dcterms:W3CDTF">2021-03-18T06:44:05Z</dcterms:modified>
</cp:coreProperties>
</file>