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76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86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85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43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81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42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606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5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70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5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65BF-A23E-43B3-9E49-1CC79693FC8F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94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01483"/>
            <a:ext cx="12193057" cy="72609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4286" y="275770"/>
            <a:ext cx="9144000" cy="3077029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«Оленёнок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занятие 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подготовительных групп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школе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352799"/>
            <a:ext cx="10392229" cy="3135087"/>
          </a:xfrm>
        </p:spPr>
        <p:txBody>
          <a:bodyPr/>
          <a:lstStyle/>
          <a:p>
            <a:r>
              <a:rPr lang="ru-RU" sz="5400" b="1" dirty="0">
                <a:solidFill>
                  <a:srgbClr val="FF0000"/>
                </a:solidFill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«Солнышко»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 smtClean="0"/>
          </a:p>
          <a:p>
            <a:pPr algn="r"/>
            <a:endParaRPr lang="ru-RU" b="1" dirty="0"/>
          </a:p>
          <a:p>
            <a:pPr algn="r"/>
            <a:r>
              <a:rPr lang="ru-RU" b="1" dirty="0" smtClean="0"/>
              <a:t>Инструктор </a:t>
            </a:r>
            <a:r>
              <a:rPr lang="ru-RU" b="1" dirty="0"/>
              <a:t>по физическому воспитанию</a:t>
            </a:r>
          </a:p>
          <a:p>
            <a:r>
              <a:rPr lang="ru-RU" dirty="0" smtClean="0"/>
              <a:t>                </a:t>
            </a:r>
            <a:r>
              <a:rPr lang="ru-RU" dirty="0" err="1" smtClean="0"/>
              <a:t>Аншаков</a:t>
            </a:r>
            <a:r>
              <a:rPr lang="ru-RU" dirty="0" smtClean="0"/>
              <a:t> </a:t>
            </a:r>
            <a:r>
              <a:rPr lang="ru-RU" dirty="0"/>
              <a:t>В.А</a:t>
            </a:r>
          </a:p>
        </p:txBody>
      </p:sp>
    </p:spTree>
    <p:extLst>
      <p:ext uri="{BB962C8B-B14F-4D97-AF65-F5344CB8AC3E}">
        <p14:creationId xmlns:p14="http://schemas.microsoft.com/office/powerpoint/2010/main" val="376216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Ползание по гимнастической скамейке на четвереньках с мешочком на спине.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6537"/>
          <a:stretch/>
        </p:blipFill>
        <p:spPr>
          <a:xfrm>
            <a:off x="4515908" y="2667453"/>
            <a:ext cx="5801784" cy="36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35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Ходьба приставным шагом с мешочком на голове.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5128" y="2474799"/>
            <a:ext cx="57150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7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</a:t>
            </a:r>
            <a: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«Горелки.»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29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8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67658"/>
            <a:ext cx="9144000" cy="1611085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упражнять детей в ходьбе в колоне по одному,  в построении в пары (колона по два);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 метании мешочков в дальность. В ползании, в равновесии.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72114" y="2612571"/>
            <a:ext cx="8244115" cy="410754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часть:</a:t>
            </a:r>
          </a:p>
          <a:p>
            <a:pPr algn="l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в шеренгу, перестроение в колону по одному: ходьба в колоне по одному. По сигналу педагога перестроение в пары (колону по два); ходьба колонной по одному; ходьба и бег врассыпную.</a:t>
            </a:r>
          </a:p>
          <a:p>
            <a:pPr algn="l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/ОРУ/.</a:t>
            </a:r>
          </a:p>
          <a:p>
            <a:pPr algn="l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 /ОВД/</a:t>
            </a:r>
          </a:p>
          <a:p>
            <a:pPr algn="l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</a:t>
            </a:r>
          </a:p>
          <a:p>
            <a:pPr algn="l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часть:</a:t>
            </a:r>
          </a:p>
          <a:p>
            <a:pPr algn="l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03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упражнения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9974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1.И.п- стойка ноги на ширине стопы, руки вдоль туловища. 1- руки в стороны; 2- руки вверх, хлопнуть в ладоши; 3-руки в стороны; 4- исходное положение (8раз)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43" y="3425371"/>
            <a:ext cx="3938814" cy="324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06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2.И.п- Основная стойка, руки на пояс. 1- руки в стороны; 2- присесть, хлопнуть  в ладоши перед собой; 3 – встать, руки в стороны; 4- исходное положение (6-8раз).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64767" y="2569029"/>
            <a:ext cx="4321176" cy="37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30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стойка на коленях, руки на пояс. 1- руки в стороны; 2- наклон право, правую руку вниз, левую вверх; 3- выпрямиться; 4- исходное положение. То же левой (6 раз)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5900" y="2972594"/>
            <a:ext cx="3035300" cy="331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22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Лежа на спине, руки прямые за головой. 1-2- поднять правую прямую ногу, хлопнуть под коленом в ладоши. 3-4- исходное положение. То же левой (6-8раз)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0999" y="3534568"/>
            <a:ext cx="6651171" cy="256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22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5.И.п.- лежа на животе, рук прямые. 1-2- приподняться и, прогнувшись, хлопнуть в ладоши перед собой (руки прямые); 3-4-  исходное положение (6раз)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0421" y="3302000"/>
            <a:ext cx="6596063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4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02668"/>
            <a:ext cx="12193057" cy="76633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стойка ноги вместе, руки вдоль туловища. 1 – прыжком ноги врозь, с хлопнуть  в ладоши над головой; 2 вернутся в исходное положение . Выполнять на счет воспитателя (1-8). Повторить 3 раза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51746" y="2458481"/>
            <a:ext cx="45849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51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Метание мешков на дальность - *Кто дальше*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72" y="2425246"/>
            <a:ext cx="5918200" cy="443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06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330</Words>
  <Application>Microsoft Office PowerPoint</Application>
  <PresentationFormat>Широкоэкранный</PresentationFormat>
  <Paragraphs>26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  МБДОУ детский сад «Оленёнок»  Физкультурное занятие  для детей подготовительных групп к школе</vt:lpstr>
      <vt:lpstr>Задачи - упражнять детей в ходьбе в колоне по одному,  в построении в пары (колона по два); -в метании мешочков в дальность. В ползании, в равновесии.</vt:lpstr>
      <vt:lpstr>Общеразвивающие упражнения</vt:lpstr>
      <vt:lpstr>2.И.п- Основная стойка, руки на пояс. 1- руки в стороны; 2- присесть, хлопнуть  в ладоши перед собой; 3 – встать, руки в стороны; 4- исходное положение (6-8раз).</vt:lpstr>
      <vt:lpstr>3. И.п- стойка на коленях, руки на пояс. 1- руки в стороны; 2- наклон право, правую руку вниз, левую вверх; 3- выпрямиться; 4- исходное положение. То же левой (6 раз)</vt:lpstr>
      <vt:lpstr>4. И.п- Лежа на спине, руки прямые за головой. 1-2- поднять правую прямую ногу, хлопнуть под коленом в ладоши. 3-4- исходное положение. То же левой (6-8раз)</vt:lpstr>
      <vt:lpstr>5.И.п.- лежа на животе, рук прямые. 1-2- приподняться и, прогнувшись, хлопнуть в ладоши перед собой (руки прямые); 3-4-  исходное положение (6раз)</vt:lpstr>
      <vt:lpstr>6. И.п- стойка ноги вместе, руки вдоль туловища. 1 – прыжком ноги врозь, с хлопнуть  в ладоши над головой; 2 вернутся в исходное положение . Выполнять на счет воспитателя (1-8). Повторить 3 раза</vt:lpstr>
      <vt:lpstr>Основные виды движения</vt:lpstr>
      <vt:lpstr>2. Ползание по гимнастической скамейке на четвереньках с мешочком на спине.</vt:lpstr>
      <vt:lpstr>3. Ходьба приставным шагом с мешочком на голове.</vt:lpstr>
      <vt:lpstr>Подвижная игра «Горелки.»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Закреплять навыки ходьбы и бега между предметами; упражнять в сохранении равновесия на повышенной опоре и прыжках; развивать ловкость в упражнении с мячом </dc:title>
  <dc:creator>anshakov9797@mail.ru</dc:creator>
  <cp:lastModifiedBy>anshakov9797@mail.ru</cp:lastModifiedBy>
  <cp:revision>17</cp:revision>
  <dcterms:created xsi:type="dcterms:W3CDTF">2020-10-13T11:18:22Z</dcterms:created>
  <dcterms:modified xsi:type="dcterms:W3CDTF">2021-04-16T05:52:11Z</dcterms:modified>
</cp:coreProperties>
</file>