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70" r:id="rId7"/>
    <p:sldId id="265" r:id="rId8"/>
    <p:sldId id="271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2F4"/>
    <a:srgbClr val="006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74;&#1077;&#1089;&#1077;&#1083;&#1072;&#1103;%20&#1087;&#1077;&#1089;&#1077;&#1085;&#1082;&#1072;%20&#1076;&#1083;&#1103;%20&#1080;&#1075;&#1088;.mp3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z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0" name="AutoShape 6" descr="https://bookprose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forkidsandmum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886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8072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средней группы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2852936"/>
            <a:ext cx="23787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«Жуки»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s://bookprose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forkidsandmum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5" descr="z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699792" y="260648"/>
            <a:ext cx="4742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Подвижная игра «Жуки»</a:t>
            </a:r>
          </a:p>
        </p:txBody>
      </p:sp>
      <p:pic>
        <p:nvPicPr>
          <p:cNvPr id="8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292080" y="1484784"/>
            <a:ext cx="1016496" cy="1016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thumbs.dreamstime.com/b/%D0%BB%D0%B0%D0%BD-%D1%88%D0%B0%D1%84%D1%82-%D0%B3%D0%BE-%D0%B0-%D1%81-%D1%86%D0%B2%D0%B5%D1%82%D0%BA%D0%BE%D0%BC-41474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31640" y="1228110"/>
            <a:ext cx="66967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ходьбе с выполнением заданий по сигналу воспитателя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ловкость и глазомер при метании на дальность,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ползание на четвереньках.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332656"/>
            <a:ext cx="1954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thumbs.dreamstime.com/b/%D0%BB%D0%B0%D0%BD-%D1%88%D0%B0%D1%84%D1%82-%D0%B3%D0%BE-%D0%B0-%D1%81-%D1%86%D0%B2%D0%B5%D1%82%D0%BA%D0%BE%D0%BC-41474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196752"/>
            <a:ext cx="7992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Ходьба в колонне по одному.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По </a:t>
            </a:r>
            <a:r>
              <a:rPr lang="ru-RU" sz="2400" dirty="0" smtClean="0">
                <a:solidFill>
                  <a:srgbClr val="002060"/>
                </a:solidFill>
              </a:rPr>
              <a:t>сигналу воспитателя: «Лягушки!» - дети приседают и кладут руки на колени, поднимаются и продолжают ходьбу. На сигнал: «Бабочки!» - переходят на бег, помахивая руками-«крылышками».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Упражнения </a:t>
            </a:r>
            <a:r>
              <a:rPr lang="ru-RU" sz="2400" dirty="0" smtClean="0">
                <a:solidFill>
                  <a:srgbClr val="002060"/>
                </a:solidFill>
              </a:rPr>
              <a:t>в ходьбе и беге чередуются.</a:t>
            </a:r>
          </a:p>
          <a:p>
            <a:pPr>
              <a:buFont typeface="Wingdings" pitchFamily="2" charset="2"/>
              <a:buChar char="ü"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80837" y="404664"/>
            <a:ext cx="1734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часть. 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thumbs.dreamstime.com/b/%D0%BB%D0%B0%D0%BD-%D1%88%D0%B0%D1%84%D1%82-%D0%B3%D0%BE-%D0%B0-%D1%81-%D1%86%D0%B2%D0%B5%D1%82%D0%BA%D0%BE%D0%BC-41474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052736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И. п. - стойка ноги на ширине ступни, мяч вниз. 1-мяч вверх, 2-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поднимaяcь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носки, 3- посмотреть на мяч, 4- опустить, вернуться в исходное положение (6 раз).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4625" y="260648"/>
            <a:ext cx="7584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мячом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konspekta.net/lektsianew/baza6/595089996989.files/image65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44008" y="2060848"/>
            <a:ext cx="2088232" cy="3231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thumbs.dreamstime.com/b/%D0%BB%D0%B0%D0%BD-%D1%88%D0%B0%D1%84%D1%82-%D0%B3%D0%BE-%D0%B0-%D1%81-%D1%86%D0%B2%D0%B5%D1%82%D0%BA%D0%BE%D0%BC-41474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052736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И. п. - стойка ноги на ширине плеч, мяч в согнутых руках у груди.1- наклон вперед, 2- коснуться мячом пола, 3- выпрямиться, 4- вернуться в исходное положение (6 раз).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4625" y="260648"/>
            <a:ext cx="7584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мячом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konspekta.net/lektsianew/baza6/595089996989.files/image66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355976" y="1844824"/>
            <a:ext cx="2570584" cy="3668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thumbs.dreamstime.com/b/%D0%BB%D0%B0%D0%BD-%D1%88%D0%B0%D1%84%D1%82-%D0%B3%D0%BE-%D0%B0-%D1%81-%D1%86%D0%B2%D0%B5%D1%82%D0%BA%D0%BE%D0%BC-41474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868070"/>
            <a:ext cx="81003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И. п. - лежа на спине, мяч в обеих руках за головой. Поднять правую (левую) прямую ногу, коснуться мячом' колена, опустить ногу. Вернуться в исходное положение (6 раз).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4625" y="260648"/>
            <a:ext cx="7584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мячом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 descr="https://fsd.multiurok.ru/html/2017/08/09/s_598ad479d5837/s670130_1_12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492896"/>
            <a:ext cx="4823520" cy="3617641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4283968" y="3429000"/>
            <a:ext cx="504056" cy="4320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humbs.dreamstime.com/b/%D0%BB%D0%B0%D0%BD-%D1%88%D0%B0%D1%84%D1%82-%D0%B3%D0%BE-%D0%B0-%D1%81-%D1%86%D0%B2%D0%B5%D1%82%D0%BA%D0%BE%D0%BC-4147485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980728"/>
            <a:ext cx="8100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Метание мешочков на дальность (6-8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60648"/>
            <a:ext cx="6477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pic>
        <p:nvPicPr>
          <p:cNvPr id="4100" name="Picture 4" descr="https://myslide.ru/documents_7/45c04de723e12673ae7fd1e1857328bb/img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175" t="43777" r="13061" b="10763"/>
          <a:stretch>
            <a:fillRect/>
          </a:stretch>
        </p:blipFill>
        <p:spPr bwMode="auto">
          <a:xfrm>
            <a:off x="1115616" y="2492896"/>
            <a:ext cx="7187465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44008" y="5085184"/>
            <a:ext cx="288032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s://thumbs.dreamstime.com/b/%D0%BB%D0%B0%D0%BD-%D1%88%D0%B0%D1%84%D1%82-%D0%B3%D0%BE-%D0%B0-%D1%81-%D1%86%D0%B2%D0%B5%D1%82%D0%BA%D0%BE%D0%BC-41474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678743"/>
            <a:ext cx="8100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Ползание по гимнастической скамейке с опорой на ладони и колени (2-3 раза).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60648"/>
            <a:ext cx="6477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pic>
        <p:nvPicPr>
          <p:cNvPr id="5122" name="Picture 2" descr="http://pic44.photophoto.cn/20170719/0017029560052880_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95" r="8829"/>
          <a:stretch>
            <a:fillRect/>
          </a:stretch>
        </p:blipFill>
        <p:spPr bwMode="auto">
          <a:xfrm>
            <a:off x="7452320" y="4005064"/>
            <a:ext cx="1170502" cy="960812"/>
          </a:xfrm>
          <a:prstGeom prst="rect">
            <a:avLst/>
          </a:prstGeom>
          <a:noFill/>
        </p:spPr>
      </p:pic>
      <p:pic>
        <p:nvPicPr>
          <p:cNvPr id="25602" name="Picture 2" descr="https://ds04.infourok.ru/uploads/ex/0b63/000bf242-dd322c99/hello_html_7fc390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31840" y="2924944"/>
            <a:ext cx="2834661" cy="2038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thumbs.dreamstime.com/b/%D0%BB%D0%B0%D0%BD-%D1%88%D0%B0%D1%84%D1%82-%D0%B3%D0%BE-%D0%B0-%D1%81-%D1%86%D0%B2%D0%B5%D1%82%D0%BA%D0%BE%D0%BC-41474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124744"/>
            <a:ext cx="82444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Дети-жуки сидят в своих домах (на скамейке) и говорят: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жук, я тут живу, жужжу,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жужжу:ж-ж-ж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сигналу педагога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«жуки»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летят на поляну, греются на солнышке и жужжат, по сигналу «дождь» возвращаются в домики.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2627" y="260648"/>
            <a:ext cx="58837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Подвижная игра 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«Жуки»</a:t>
            </a:r>
            <a:endParaRPr lang="ru-RU" sz="4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334</Words>
  <Application>Microsoft Office PowerPoint</Application>
  <PresentationFormat>Экран (4:3)</PresentationFormat>
  <Paragraphs>30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22</cp:revision>
  <dcterms:created xsi:type="dcterms:W3CDTF">2020-11-06T12:22:15Z</dcterms:created>
  <dcterms:modified xsi:type="dcterms:W3CDTF">2021-04-13T18:09:34Z</dcterms:modified>
</cp:coreProperties>
</file>