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48;&#1075;&#1088;&#1072;%20-%20&#1047;&#1072;&#1081;&#1082;&#1080;%20&#1080;%20&#1083;&#1080;&#1089;&#1072;.%20&#1053;&#1072;&#1088;&#1077;&#1079;&#1082;&#1072;%20&#1055;&#1072;&#1088;&#1072;&#1093;&#1085;&#1077;&#1074;&#1080;&#1095;_(MP3diamond.ru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3.depositphotos.com/1967477/14487/v/950/depositphotos_144879353-stock-illustration-happy-little-bunny-holding-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0"/>
            <a:ext cx="9144000" cy="6859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4900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«Бездомный заяц»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1350061"/>
            <a:ext cx="84530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Лазанье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гимнастическую стенку, с переходом на другой пролет (на уровне четвертой рейки) и спуск вниз.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60648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22530" name="Picture 2" descr="https://bib.convdocs.org/docs/20/19004/conv_2/file2_html_m590416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708920"/>
            <a:ext cx="2403723" cy="369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1165395"/>
            <a:ext cx="8453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Равновесие — ходьба парами по стоящим рядом параллельно гимнастическим скамейкам, держась за руки, свободная рука на поясе, голову и спину держать прямо.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60648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45B8F15-AD0C-4DAF-96EE-E8DD83BF49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2667" b="78000" l="4667" r="94500">
                        <a14:backgroundMark x1="26000" y1="39556" x2="26000" y2="39556"/>
                        <a14:backgroundMark x1="13167" y1="40222" x2="13167" y2="40222"/>
                        <a14:backgroundMark x1="13167" y1="43333" x2="13167" y2="43333"/>
                        <a14:backgroundMark x1="42833" y1="48222" x2="42833" y2="48222"/>
                        <a14:backgroundMark x1="42833" y1="48222" x2="42833" y2="48222"/>
                        <a14:backgroundMark x1="52333" y1="45778" x2="52333" y2="45778"/>
                        <a14:backgroundMark x1="63167" y1="37778" x2="63167" y2="37778"/>
                        <a14:backgroundMark x1="69167" y1="51556" x2="69167" y2="51556"/>
                        <a14:backgroundMark x1="38167" y1="50889" x2="38167" y2="50889"/>
                        <a14:backgroundMark x1="66167" y1="37111" x2="66167" y2="37111"/>
                        <a14:backgroundMark x1="75500" y1="30889" x2="75500" y2="30889"/>
                        <a14:backgroundMark x1="66167" y1="54222" x2="66167" y2="54222"/>
                        <a14:backgroundMark x1="72333" y1="48000" x2="72333" y2="48000"/>
                        <a14:backgroundMark x1="29500" y1="38222" x2="29500" y2="38222"/>
                        <a14:backgroundMark x1="12667" y1="42000" x2="12667" y2="42000"/>
                        <a14:backgroundMark x1="9500" y1="48222" x2="9500" y2="48222"/>
                        <a14:backgroundMark x1="21833" y1="42444" x2="21833" y2="42444"/>
                        <a14:backgroundMark x1="41500" y1="51556" x2="41500" y2="51556"/>
                        <a14:backgroundMark x1="65000" y1="56889" x2="65000" y2="56889"/>
                      </a14:backgroundRemoval>
                    </a14:imgEffect>
                  </a14:imgLayer>
                </a14:imgProps>
              </a:ext>
            </a:extLst>
          </a:blip>
          <a:srcRect t="17302" b="15052"/>
          <a:stretch/>
        </p:blipFill>
        <p:spPr>
          <a:xfrm>
            <a:off x="755576" y="4248746"/>
            <a:ext cx="5127805" cy="26092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7D2620-5873-448C-B277-8CA2BDFF18A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2564904"/>
            <a:ext cx="2763710" cy="2910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1350061"/>
            <a:ext cx="84530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«Попади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круг». Метание мешочков правой и левой рукой в обручи, лежащие на полу на расстоянии 2—2,5 м от детей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60648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24578" name="Picture 2" descr="https://lifegid.com/media/res/2/5/5/0/7/25507.pc0lm0.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r="9281"/>
          <a:stretch>
            <a:fillRect/>
          </a:stretch>
        </p:blipFill>
        <p:spPr bwMode="auto">
          <a:xfrm>
            <a:off x="251520" y="2996952"/>
            <a:ext cx="4032448" cy="2971801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 rot="16200000">
            <a:off x="7175383" y="4858066"/>
            <a:ext cx="596035" cy="14823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3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7544" y="796062"/>
            <a:ext cx="84530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числа играющих выбирается охотник и бездомный заяц. Остальные играющие – зайцы чертят себе кружочки (дома), и каждый встает в него.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«Бездомный заяц»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убегает, а «охотники» его догоняют.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Заяц» может спастись от «охотника», забежав в любой кружок; тогда «заяц», стаявший в кружке, должен сейчас же убегает, потому что теперь он становится бездомным и «охотник» будет ловить его. Как только «охотник» поймал (осалил) зайца, он сам становится «зайцем», а бывший «заяц» - «охотником».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95" y="260648"/>
            <a:ext cx="750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«Бездомный заяц»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6372200" y="4437112"/>
            <a:ext cx="1656184" cy="1830519"/>
          </a:xfrm>
          <a:prstGeom prst="rect">
            <a:avLst/>
          </a:prstGeom>
          <a:noFill/>
        </p:spPr>
      </p:pic>
      <p:pic>
        <p:nvPicPr>
          <p:cNvPr id="8" name="Игра - Зайки и лиса. Нарезка Парахневич_(MP3diamond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4869160"/>
            <a:ext cx="880864" cy="8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5887" y="764704"/>
            <a:ext cx="90281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овторить ходьбу со сменой темпа движения;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попеременном подпрыгивании на правой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ноге (по кругу),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метании мешочков,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лазаньи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гимнастическую стенку;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повторить упражнения на сохранение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равновесия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ходьбе на повышенной опоре с выполнением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задания.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88640"/>
            <a:ext cx="160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620688"/>
            <a:ext cx="877659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одному; на сигнал воспитателя (частые удары в бубен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широким свободным шагом;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обычную ходьбу.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частые удары в бубен ходьба короткими, семенящими шагами.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Подпрыгивания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попеременно на правой и левой ноге в движении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кругу (два прыжка на одной ноге, затем два прыжка на другой) — две трети круга;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обычную ходьбу колонной по одному, перестроение в колонну по три.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0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24744"/>
            <a:ext cx="87765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п. — основная стойка, руки за голову. I — руки в стороны; 2 —исходное положение (6—8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15370" name="Picture 10" descr="https://konspekta.net/studopediaru/baza24/9817431084693.files/image0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62"/>
          <a:stretch>
            <a:fillRect/>
          </a:stretch>
        </p:blipFill>
        <p:spPr bwMode="auto">
          <a:xfrm>
            <a:off x="2051720" y="2132856"/>
            <a:ext cx="2952328" cy="3642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80728"/>
            <a:ext cx="87765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 — стойка ноги врозь, руки перед грудью, согнуты в локтях. 1 —поворот вправо (влево), руки в стороны; 2 — исходное положение (6 раз).</a:t>
            </a: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17410" name="Picture 2" descr="https://koledj.ru/tw_refs/10/9616/9616_html_422c851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492896"/>
            <a:ext cx="4267597" cy="3607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65393"/>
            <a:ext cx="8776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п. —сидя, руки в упоре сзади, колени согнуты. Поднять прямую правую (левую) ногу, носок оттянут (6-8 раз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18434" name="Picture 2" descr="http://i009.radikal.ru/0905/d7/90f06708cf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69" t="41070"/>
          <a:stretch>
            <a:fillRect/>
          </a:stretch>
        </p:blipFill>
        <p:spPr bwMode="auto">
          <a:xfrm>
            <a:off x="154580" y="2564904"/>
            <a:ext cx="4977163" cy="3653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1165393"/>
            <a:ext cx="8453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 —лежа на спине, руки прямые за голову. 1—2 — поворот на живот; 3—4 — вернуться в исходное положение (3—4 раза в каждую сторону).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19458" name="Picture 2" descr="https://gp195.ru/wp-content/uploads/zavedenie-pryamyh-ruk-za-golovu-lezha-na-spin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257"/>
          <a:stretch>
            <a:fillRect/>
          </a:stretch>
        </p:blipFill>
        <p:spPr bwMode="auto">
          <a:xfrm>
            <a:off x="323528" y="3933056"/>
            <a:ext cx="5170264" cy="1465749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>
            <a:off x="2555776" y="3645024"/>
            <a:ext cx="936104" cy="864096"/>
          </a:xfrm>
          <a:prstGeom prst="curvedDown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980728"/>
            <a:ext cx="84530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— основная стойка, руки вдоль туловища. 1 — руки в стороны; 2 — поднимаясь на носки, руки за голову; 3 — опуститься на всю стопу, руки в стороны; 4 — исходное положение (6—8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20482" name="Picture 2" descr="https://econet.ru/uploads/pictures/172482/content_kak_izbavitsya_ot_obvisshego_zhivota_doma5__econet_ru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87"/>
          <a:stretch>
            <a:fillRect/>
          </a:stretch>
        </p:blipFill>
        <p:spPr bwMode="auto">
          <a:xfrm>
            <a:off x="2518659" y="2276873"/>
            <a:ext cx="3277477" cy="4581128"/>
          </a:xfrm>
          <a:prstGeom prst="rect">
            <a:avLst/>
          </a:prstGeom>
          <a:noFill/>
        </p:spPr>
      </p:pic>
      <p:pic>
        <p:nvPicPr>
          <p:cNvPr id="20484" name="Picture 4" descr="http://krasotadivo.ru/wp-content/uploads/2020/02/%D1%83%D0%BF%D1%80%D1%8B-%D1%81%D0%BE%D1%81%D1%83%D0%B4%D1%8B-6-%D1%88%D1%82%D1%83%D0%BA-%D1%83%D0%BF%D1%80-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547"/>
          <a:stretch>
            <a:fillRect/>
          </a:stretch>
        </p:blipFill>
        <p:spPr bwMode="auto">
          <a:xfrm>
            <a:off x="741884" y="2564903"/>
            <a:ext cx="1813891" cy="3873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png.pngtree.com/back_origin_pic/00/14/70/f9ff4317f3dbaff143af4816e31485d6.jpg"/>
          <p:cNvPicPr>
            <a:picLocks noChangeAspect="1" noChangeArrowheads="1"/>
          </p:cNvPicPr>
          <p:nvPr/>
        </p:nvPicPr>
        <p:blipFill>
          <a:blip r:embed="rId2" cstate="print"/>
          <a:srcRect l="20212" r="11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980729"/>
            <a:ext cx="84530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п. — основная стойка, руки вдоль туловища. I — прыжком ноги врозь, руки в стороны; 2 — прыжком ноги вместе, руки вдоль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туловиша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Выполняется на счет «1—8» (3 раза).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75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3.goodfon.ru/wallpaper/original/1/5c/art-detskaya-zaychik-nastroenie-65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0" t="14610" r="12039" b="18976"/>
          <a:stretch>
            <a:fillRect/>
          </a:stretch>
        </p:blipFill>
        <p:spPr bwMode="auto">
          <a:xfrm>
            <a:off x="7092280" y="3645024"/>
            <a:ext cx="1368152" cy="1512168"/>
          </a:xfrm>
          <a:prstGeom prst="rect">
            <a:avLst/>
          </a:prstGeom>
          <a:noFill/>
        </p:spPr>
      </p:pic>
      <p:pic>
        <p:nvPicPr>
          <p:cNvPr id="21508" name="Picture 4" descr="https://www.your-figure.com/wp-content/uploads/2020/01/dzamp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187624" y="2276872"/>
            <a:ext cx="4500787" cy="3961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592</Words>
  <Application>Microsoft Office PowerPoint</Application>
  <PresentationFormat>Экран (4:3)</PresentationFormat>
  <Paragraphs>45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2021-02-09T06:27:35Z</dcterms:created>
  <dcterms:modified xsi:type="dcterms:W3CDTF">2021-02-09T12:21:57Z</dcterms:modified>
</cp:coreProperties>
</file>