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9" r:id="rId6"/>
    <p:sldId id="270" r:id="rId7"/>
    <p:sldId id="271" r:id="rId8"/>
    <p:sldId id="272" r:id="rId9"/>
    <p:sldId id="266" r:id="rId10"/>
    <p:sldId id="273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05419-2A4F-4E74-A6B6-21CE79A3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86D871-E3BE-4DE8-80FC-8136C06B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C5B64A-E3BC-4A67-9CE1-79E65528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08C3D9-097F-46BC-A4BA-D6B3E6F9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D9F372-2293-4A80-ACE3-918436B8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53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B1318C-7C8A-4158-AD5B-DDAC29F0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6317AE-67A6-4662-B87E-2199C5883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C58261-9098-47A9-8C36-3BB74924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3A093C-952D-409A-BE37-D5B1F203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6B4CE-5BFD-46BB-A944-1D7A776E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6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1EEAC9-DAF4-41FB-8185-82A99B290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1189D2-F476-43C8-A3E7-631217244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0A126E-79DF-4FE6-A254-D1FB679E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2DE98D-05CB-41C7-9D7F-5BFD3684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C37728-2A97-47B3-89F6-208D41F6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90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1791F-7DC8-4BE8-8371-6942DDF4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695296-617C-41BD-B18F-2B344EBF5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5086A4-9229-45B1-B99F-3F86CD86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9AC383-9EF7-40CF-A5D2-DC15EEA8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ECD698-2BC2-4300-8546-2EBF7F05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23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4186A-3A10-470A-9AAB-0C57D5D7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ECAF03-4F64-4669-AC73-43C6F67A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13BB75-C0CD-42FB-A0A4-DF298790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DBC2F5-5650-480F-B524-84F81C7C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1B2FC-1CF0-46C6-965F-370B3759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11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FF1BC-933C-4CE3-AA5A-DCAB3C16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5C05AC-E1CC-49E4-90BF-CB49035C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752E41-9CF3-404C-8FBA-FEF96C53E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D91456-29BB-434C-9256-9E64297D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02F51C-1764-4191-BCCC-AEBE3742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1AB8AD-4A02-496F-9F71-AE5EE64D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90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127CB-9684-4AF7-BFA3-D7AEED2F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E0E228-D0E8-48E1-B474-ABFD9D1F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9D9EEA-58EA-4069-B668-B6567C9CE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85792EF-8501-497B-8CA7-87E5739F0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8189E6-2568-465B-B364-6BCF290AA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98EBE34-7536-4635-9703-21108A0D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31C690-6ED6-41CD-858C-351A7845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91C2172-2AC3-453B-A55D-871E1127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8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AA898-A286-4E1C-9BA2-10268AA4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340F58-1AE9-4C06-A16B-15B90342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A272E3-AC47-43FB-BB46-CC27A965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71D0B9-7A7F-490D-B4BF-A87EA3A7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4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9D0AD9-208B-4385-AEFA-A28DD030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AF5F65-9881-4289-B519-0E05F113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EF9336-9114-495A-B0A6-D0857366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56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9348A-7952-4804-85C7-4018883E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C15C1F-92B0-46A6-9E2C-81215DA2B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F330CF-E0F0-46DE-9030-37206D6A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881896-9C91-4D59-9C89-894532C0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0EB9E8-D828-45EC-95C6-4C9155F0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7C9374-D976-49F1-B6D6-E2ACE23B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08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8FF21D-3885-4FF8-9379-A00B7884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3D4C03-77FE-4CC0-9468-079A582B2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75D875-649D-46C9-BD27-7B589A0C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1F9D16-30E2-4248-866A-62ABF86B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C866F2-45C4-4FD2-B323-73BA9440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8C4988-C55C-4233-AED3-80630D22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9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F51E85-03DA-4C7F-B613-189466FC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4F6996-FD52-4144-9D14-9AF35703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CAB838-59AB-45BF-83D5-C1D45B1CA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CD0-9DCB-48FD-A0A8-68756BAE883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27ABF1-183E-4DB0-9CE2-024FCFBF3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575BB5-3910-46FF-BB8B-83234CAD9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6481-2A46-4C94-BC0E-3C63DC6C8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0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60A913-6F6A-4765-8F59-1D3853BF7F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87347" cy="6749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67FFDB-CD14-4DDC-8EB4-47A56577FB22}"/>
              </a:ext>
            </a:extLst>
          </p:cNvPr>
          <p:cNvSpPr txBox="1"/>
          <p:nvPr/>
        </p:nvSpPr>
        <p:spPr>
          <a:xfrm>
            <a:off x="464234" y="1688121"/>
            <a:ext cx="40796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Воробышки и автомобиль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C02FE7-C59C-408A-989E-90A0FAEEFE9C}"/>
              </a:ext>
            </a:extLst>
          </p:cNvPr>
          <p:cNvSpPr txBox="1"/>
          <p:nvPr/>
        </p:nvSpPr>
        <p:spPr>
          <a:xfrm>
            <a:off x="203199" y="108858"/>
            <a:ext cx="11161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F8E7F9-0D89-48A5-B84F-8426A653FC60}"/>
              </a:ext>
            </a:extLst>
          </p:cNvPr>
          <p:cNvSpPr txBox="1"/>
          <p:nvPr/>
        </p:nvSpPr>
        <p:spPr>
          <a:xfrm>
            <a:off x="1108489" y="770859"/>
            <a:ext cx="8225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средней группы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2C39D0-0A1F-4911-8817-C0005757B514}"/>
              </a:ext>
            </a:extLst>
          </p:cNvPr>
          <p:cNvSpPr txBox="1"/>
          <p:nvPr/>
        </p:nvSpPr>
        <p:spPr>
          <a:xfrm>
            <a:off x="1659557" y="4608957"/>
            <a:ext cx="619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pic>
        <p:nvPicPr>
          <p:cNvPr id="7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1237" y="1941342"/>
            <a:ext cx="2179410" cy="1603716"/>
          </a:xfrm>
          <a:prstGeom prst="rect">
            <a:avLst/>
          </a:prstGeom>
          <a:noFill/>
        </p:spPr>
      </p:pic>
      <p:pic>
        <p:nvPicPr>
          <p:cNvPr id="9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43850" y="3460651"/>
            <a:ext cx="1411517" cy="1038663"/>
          </a:xfrm>
          <a:prstGeom prst="rect">
            <a:avLst/>
          </a:prstGeom>
          <a:noFill/>
        </p:spPr>
      </p:pic>
      <p:pic>
        <p:nvPicPr>
          <p:cNvPr id="11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6779" y="349346"/>
            <a:ext cx="1411517" cy="1038663"/>
          </a:xfrm>
          <a:prstGeom prst="rect">
            <a:avLst/>
          </a:prstGeom>
          <a:noFill/>
        </p:spPr>
      </p:pic>
      <p:pic>
        <p:nvPicPr>
          <p:cNvPr id="13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3125" y="4839284"/>
            <a:ext cx="1411517" cy="1038663"/>
          </a:xfrm>
          <a:prstGeom prst="rect">
            <a:avLst/>
          </a:prstGeom>
          <a:noFill/>
        </p:spPr>
      </p:pic>
      <p:pic>
        <p:nvPicPr>
          <p:cNvPr id="14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8812" y="5556738"/>
            <a:ext cx="1411517" cy="103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388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495161" y="1176589"/>
            <a:ext cx="859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по гимнастической скамейке на четвереньках.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001485" y="229478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8674" name="Picture 2" descr="https://ds04.infourok.ru/uploads/ex/0b63/000bf242-dd322c99/hello_html_7fc39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7268" y="2920934"/>
            <a:ext cx="4951828" cy="3561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24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749273" y="966991"/>
            <a:ext cx="10997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одной стороне зала размещают скамейки, на них сидят «воробышки».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другой стороне обозначают место для гаража.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«Воробышки вылетают из гнезда»,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говорит воспитатель, и дети-«воробышки» прыгают со скамеек (высота 20 см), бегают в разных направлениях, подняв руки в стороны - «летают». Раздается гудок, и появляется «автомобиль» (ребенок, в руках у которого руль). «Воробышки» быстро улетают в свои «гнезда».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Автомобиль» возвращается в гараж. Игра повторяется.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415142" y="233310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Воробышки и автомобиль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5E0430-F2D7-4312-B8F1-F62B051F64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5800" b="59044" l="51589" r="97882">
                        <a14:foregroundMark x1="64448" y1="30665" x2="64448" y2="30665"/>
                        <a14:foregroundMark x1="76475" y1="33472" x2="76475" y2="33472"/>
                        <a14:foregroundMark x1="69592" y1="43763" x2="69592" y2="43763"/>
                        <a14:foregroundMark x1="62935" y1="30665" x2="62935" y2="30665"/>
                      </a14:backgroundRemoval>
                    </a14:imgEffect>
                  </a14:imgLayer>
                </a14:imgProps>
              </a:ext>
            </a:extLst>
          </a:blip>
          <a:srcRect l="55929" t="10581" b="39014"/>
          <a:stretch/>
        </p:blipFill>
        <p:spPr>
          <a:xfrm>
            <a:off x="6342495" y="2945623"/>
            <a:ext cx="2942182" cy="2448688"/>
          </a:xfrm>
          <a:prstGeom prst="rect">
            <a:avLst/>
          </a:prstGeom>
        </p:spPr>
      </p:pic>
      <p:pic>
        <p:nvPicPr>
          <p:cNvPr id="1026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8461" y="4656424"/>
            <a:ext cx="1319091" cy="970652"/>
          </a:xfrm>
          <a:prstGeom prst="rect">
            <a:avLst/>
          </a:prstGeom>
          <a:noFill/>
        </p:spPr>
      </p:pic>
      <p:pic>
        <p:nvPicPr>
          <p:cNvPr id="13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521" y="5190977"/>
            <a:ext cx="1411517" cy="1038663"/>
          </a:xfrm>
          <a:prstGeom prst="rect">
            <a:avLst/>
          </a:prstGeom>
          <a:noFill/>
        </p:spPr>
      </p:pic>
      <p:pic>
        <p:nvPicPr>
          <p:cNvPr id="14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168" y="4557932"/>
            <a:ext cx="1446566" cy="1064454"/>
          </a:xfrm>
          <a:prstGeom prst="rect">
            <a:avLst/>
          </a:prstGeom>
          <a:noFill/>
        </p:spPr>
      </p:pic>
      <p:pic>
        <p:nvPicPr>
          <p:cNvPr id="15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0041" y="4740811"/>
            <a:ext cx="1481615" cy="1090245"/>
          </a:xfrm>
          <a:prstGeom prst="rect">
            <a:avLst/>
          </a:prstGeom>
          <a:noFill/>
        </p:spPr>
      </p:pic>
      <p:pic>
        <p:nvPicPr>
          <p:cNvPr id="16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1338" y="4304713"/>
            <a:ext cx="1363722" cy="1003493"/>
          </a:xfrm>
          <a:prstGeom prst="rect">
            <a:avLst/>
          </a:prstGeom>
          <a:noFill/>
        </p:spPr>
      </p:pic>
      <p:pic>
        <p:nvPicPr>
          <p:cNvPr id="17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6417" y="4119488"/>
            <a:ext cx="1411517" cy="1038663"/>
          </a:xfrm>
          <a:prstGeom prst="rect">
            <a:avLst/>
          </a:prstGeom>
          <a:noFill/>
        </p:spPr>
      </p:pic>
      <p:pic>
        <p:nvPicPr>
          <p:cNvPr id="18" name="Picture 2" descr="https://storage1.moguza.ru/?i=f8/7a/cb521447b83c2befd2e9e6b59fd7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9782" y="5608321"/>
            <a:ext cx="1411517" cy="103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06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1589315" y="1905506"/>
            <a:ext cx="84981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пражнять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ходьбе и беге врассыпную между предметами;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ловле мяча двумя руками;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 ползания на четвереньках.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4586515" y="568033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291271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407965" y="1145850"/>
            <a:ext cx="113807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одьба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колонне по одному;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сигналу воспитателя дети переходят на ходьбу на носках, руки за голову;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обычная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ходьба, руки в стороны;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бег врассыпную.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одьба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бег в чередовании.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4996154" y="216340"/>
            <a:ext cx="2316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часть.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368884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- стойка ноги на ширине ступни, мяч вниз. Мяч вверх,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поднимaяcь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носки, вниз, вернуться в исходное положение (4-5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konspekta.net/lektsianew/baza6/595089996989.files/image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86" y="2245174"/>
            <a:ext cx="2601692" cy="4026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- стойка ноги на ширине плеч, мяч в согнутых руках перед собой. Наклон вперед, прокатить мяч вокруг правой (левой) ноги, выпрямиться, вернуться в исходное положение (по 3 раза в каждую сторону)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3" cstate="print"/>
          <a:srcRect l="66689"/>
          <a:stretch>
            <a:fillRect/>
          </a:stretch>
        </p:blipFill>
        <p:spPr bwMode="auto">
          <a:xfrm>
            <a:off x="3235569" y="2968283"/>
            <a:ext cx="1423719" cy="3491451"/>
          </a:xfrm>
          <a:prstGeom prst="rect">
            <a:avLst/>
          </a:prstGeom>
          <a:noFill/>
        </p:spPr>
      </p:pic>
      <p:pic>
        <p:nvPicPr>
          <p:cNvPr id="24582" name="Picture 6" descr="https://konspekta.net/lektsianew/baza6/595089996989.files/image701.jpg"/>
          <p:cNvPicPr>
            <a:picLocks noChangeAspect="1" noChangeArrowheads="1"/>
          </p:cNvPicPr>
          <p:nvPr/>
        </p:nvPicPr>
        <p:blipFill>
          <a:blip r:embed="rId4" cstate="print"/>
          <a:srcRect l="40969"/>
          <a:stretch>
            <a:fillRect/>
          </a:stretch>
        </p:blipFill>
        <p:spPr bwMode="auto">
          <a:xfrm>
            <a:off x="4656408" y="3714232"/>
            <a:ext cx="1485120" cy="271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- сидя, ноги врозь, мяч в обеих руках перед собой. Мяч вверх, наклониться вперед и коснуться пола между носками ног.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Выпpямитьcя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мяч вверх; вернуться в исходное положение (4- 5 раз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konspekta.net/lektsianew/baza6/595089996989.files/image665.jpg"/>
          <p:cNvPicPr>
            <a:picLocks noChangeAspect="1" noChangeArrowheads="1"/>
          </p:cNvPicPr>
          <p:nvPr/>
        </p:nvPicPr>
        <p:blipFill>
          <a:blip r:embed="rId3" cstate="print"/>
          <a:srcRect l="28800" t="46760" r="26800"/>
          <a:stretch>
            <a:fillRect/>
          </a:stretch>
        </p:blipFill>
        <p:spPr bwMode="auto">
          <a:xfrm>
            <a:off x="4557934" y="4448084"/>
            <a:ext cx="1448972" cy="2027035"/>
          </a:xfrm>
          <a:prstGeom prst="rect">
            <a:avLst/>
          </a:prstGeom>
          <a:noFill/>
        </p:spPr>
      </p:pic>
      <p:pic>
        <p:nvPicPr>
          <p:cNvPr id="24580" name="Picture 4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4" cstate="print"/>
          <a:srcRect l="66689"/>
          <a:stretch>
            <a:fillRect/>
          </a:stretch>
        </p:blipFill>
        <p:spPr bwMode="auto">
          <a:xfrm>
            <a:off x="3235569" y="2968283"/>
            <a:ext cx="1423719" cy="3491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38" y="107811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- лежа на спине, мяч в прямых руках за головой. Поднять правую (левую) прямую ногу, коснуться мячом колена. Опустить ногу, вернуться в исходное положение (6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fsd.multiurok.ru/html/2018/05/30/s_5b0ea976917cf/909785_3.jpeg"/>
          <p:cNvPicPr>
            <a:picLocks noChangeAspect="1" noChangeArrowheads="1"/>
          </p:cNvPicPr>
          <p:nvPr/>
        </p:nvPicPr>
        <p:blipFill>
          <a:blip r:embed="rId3" cstate="print"/>
          <a:srcRect l="424" t="83601" r="9061" b="4843"/>
          <a:stretch>
            <a:fillRect/>
          </a:stretch>
        </p:blipFill>
        <p:spPr bwMode="auto">
          <a:xfrm>
            <a:off x="1997268" y="4698609"/>
            <a:ext cx="5672365" cy="1517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635838" y="895235"/>
            <a:ext cx="10341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- ноги слегка расставлены, мяч в согнутых руках перед собой. Прыжки на двух ногах с поворотом кругом вправо и влево, в чередовании с небольшой паузой (3-4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521990" y="173207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koledj.ru/tw_refs/10/9616/9616_html_422c851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1177" y="2349305"/>
            <a:ext cx="4471914" cy="37803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560319" y="3066757"/>
            <a:ext cx="492369" cy="520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41851" y="3233225"/>
            <a:ext cx="492369" cy="520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68086" y="4543865"/>
            <a:ext cx="14067" cy="70338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84389" y="5261318"/>
            <a:ext cx="30478" cy="70104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57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3CF85D-E545-4B58-9558-22155A3E2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2E8E-9EA1-4937-B5A9-8D79125D4FE6}"/>
              </a:ext>
            </a:extLst>
          </p:cNvPr>
          <p:cNvSpPr txBox="1"/>
          <p:nvPr/>
        </p:nvSpPr>
        <p:spPr>
          <a:xfrm>
            <a:off x="495161" y="1176589"/>
            <a:ext cx="859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Перебрасывание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мячей друг другу (10-12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3806-505D-49FB-8103-19F45B8308D1}"/>
              </a:ext>
            </a:extLst>
          </p:cNvPr>
          <p:cNvSpPr txBox="1"/>
          <p:nvPr/>
        </p:nvSpPr>
        <p:spPr>
          <a:xfrm>
            <a:off x="1001485" y="229478"/>
            <a:ext cx="936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3074" name="Picture 2" descr="https://ds05.infourok.ru/uploads/ex/0a1d/000d297c-8bc81241/hello_html_m3b0ecb6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586"/>
          <a:stretch>
            <a:fillRect/>
          </a:stretch>
        </p:blipFill>
        <p:spPr bwMode="auto">
          <a:xfrm>
            <a:off x="3277772" y="2879521"/>
            <a:ext cx="5036234" cy="3687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249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450</Words>
  <Application>Microsoft Office PowerPoint</Application>
  <PresentationFormat>Произвольный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11</cp:revision>
  <dcterms:created xsi:type="dcterms:W3CDTF">2020-11-20T05:09:02Z</dcterms:created>
  <dcterms:modified xsi:type="dcterms:W3CDTF">2021-02-10T11:09:45Z</dcterms:modified>
</cp:coreProperties>
</file>