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I:\&#1044;&#1048;&#1057;&#1058;&#1040;&#1053;&#1058;\&#1044;&#1083;&#1103;%20&#1082;&#1086;&#1085;&#1082;&#1091;&#1088;&#1089;&#1072;%20(&#1074;&#1077;&#1089;&#1077;&#1083;&#1072;&#1103;%20&#1089;&#1084;&#1077;&#1096;&#1085;&#1072;&#1103;%20&#1084;&#1091;&#1079;&#1099;&#1082;&#1072;%20&#1074;%20&#1089;&#1090;&#1080;&#1083;&#1077;%20&#1090;&#1077;&#1093;&#1085;&#1086;)%20&#8212;%20&#1058;&#1099;&#1094;%20&#1058;&#1099;&#1094;.mp3" TargetMode="Externa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svetilodushi.com/wp-content/uploads/2018/11/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16294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11560" y="0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</a:t>
            </a:r>
          </a:p>
          <a:p>
            <a:pPr lvl="0" algn="ctr">
              <a:defRPr/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«Олененок»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836712"/>
            <a:ext cx="7308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по физической культуре для детей подготовительной к школе группы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427984" y="5733256"/>
            <a:ext cx="45365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</a:p>
          <a:p>
            <a:pPr lvl="0">
              <a:defRPr/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Инструктор по физической культуре</a:t>
            </a:r>
          </a:p>
          <a:p>
            <a:pPr lvl="0">
              <a:defRPr/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Быкова Э.В.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35696" y="1556792"/>
            <a:ext cx="5760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Волк во рву</a:t>
            </a:r>
            <a:r>
              <a:rPr lang="ru-RU" sz="6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6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https://krot.info/uploads/posts/2020-01/1579212446_39-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8811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9552" y="1628800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Метание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мешочков в горизонтальную цель.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83768" y="404664"/>
            <a:ext cx="43477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виды движений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0" name="Picture 2" descr="https://ds05.infourok.ru/uploads/ex/0894/001209f3-01850a37/hello_html_m5fc2222c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379"/>
          <a:stretch>
            <a:fillRect/>
          </a:stretch>
        </p:blipFill>
        <p:spPr bwMode="auto">
          <a:xfrm>
            <a:off x="2172947" y="3212976"/>
            <a:ext cx="4559293" cy="28872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https://krot.info/uploads/posts/2020-01/1579212446_39-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8811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99592" y="1196752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Равновесие — ходьба по гимнастической скамейке с мешочком на голове, руки свободно балансируют (или руки на пояс).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83768" y="404664"/>
            <a:ext cx="43477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виды движений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6" name="Picture 4" descr="https://fsd.multiurok.ru/html/2020/11/20/s_5fb8077a2bcf7/1571820_6.png"/>
          <p:cNvPicPr>
            <a:picLocks noChangeAspect="1" noChangeArrowheads="1"/>
          </p:cNvPicPr>
          <p:nvPr/>
        </p:nvPicPr>
        <p:blipFill>
          <a:blip r:embed="rId3" cstate="print"/>
          <a:srcRect r="48151"/>
          <a:stretch>
            <a:fillRect/>
          </a:stretch>
        </p:blipFill>
        <p:spPr bwMode="auto">
          <a:xfrm>
            <a:off x="3419872" y="2636912"/>
            <a:ext cx="2232248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https://krot.info/uploads/posts/2020-01/1579212446_39-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8811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43608" y="1556792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Ползание в прямом направлении на четвереньках 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(«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Кто быстрее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»)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83768" y="404664"/>
            <a:ext cx="43477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виды движений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4" name="Picture 2" descr="https://iknigi.net/books_files/online_html/70576/i_00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446" r="13934"/>
          <a:stretch>
            <a:fillRect/>
          </a:stretch>
        </p:blipFill>
        <p:spPr bwMode="auto">
          <a:xfrm>
            <a:off x="2411760" y="3501008"/>
            <a:ext cx="4680520" cy="28647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s://kartinkinaden.ru/uploads/posts/2020-07/1593721862_55-p-foni-dlya-detskikh-prezentatsii-v-shkolu-6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0" y="0"/>
            <a:ext cx="9139942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23728" y="1340768"/>
            <a:ext cx="633670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Посередине зала (площадки) проводят две параллельные черты (или кладут веревки) на расстоянии 80—90 см одна от другой — это ров. С одной стороны площадки за чертой находится дом коз. Выбирают водящего — волка. Все козы располагаются в доме (за чертой). Волк ста­новится в ров. По сигналу педагога </a:t>
            </a:r>
            <a:r>
              <a:rPr lang="ru-RU" sz="20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«Волк во рву»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козы бегут на противо­положную сторону зала, перепрыгивая через ров, а волк старается их поймать (коснуться рукой). Пойманных коз волк отводит в сторону. Вновь подается сигнал. После двух перебежек все пойманные козы воз­вращаются в свой дом, и выбирается новый водящий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939C615-35D6-4CC6-A262-EFCA34D9DC7C}"/>
              </a:ext>
            </a:extLst>
          </p:cNvPr>
          <p:cNvSpPr txBox="1"/>
          <p:nvPr/>
        </p:nvSpPr>
        <p:spPr>
          <a:xfrm>
            <a:off x="1180296" y="260648"/>
            <a:ext cx="72116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Подвижная игра </a:t>
            </a:r>
            <a:r>
              <a:rPr lang="ru-RU" sz="4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«Волк во рву»</a:t>
            </a:r>
            <a:endParaRPr lang="ru-RU" sz="40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0" name="AutoShape 2" descr="https://s1.slide-share.ru/s_slide/df945589cee6ae427357fd4560fcaaf7/f5f9bf53-53b3-4b73-aec8-0c11b94a5df5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https://s1.slide-share.ru/s_slide/df945589cee6ae427357fd4560fcaaf7/f5f9bf53-53b3-4b73-aec8-0c11b94a5df5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https://s1.slide-share.ru/s_slide/df945589cee6ae427357fd4560fcaaf7/f5f9bf53-53b3-4b73-aec8-0c11b94a5df5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6" name="AutoShape 8" descr="https://s1.slide-share.ru/s_slide/df945589cee6ae427357fd4560fcaaf7/f5f9bf53-53b3-4b73-aec8-0c11b94a5df5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8" name="AutoShape 10" descr="https://s1.slide-share.ru/s_slide/df945589cee6ae427357fd4560fcaaf7/f5f9bf53-53b3-4b73-aec8-0c11b94a5df5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0" name="AutoShape 12" descr="https://s1.slide-share.ru/s_slide/df945589cee6ae427357fd4560fcaaf7/f5f9bf53-53b3-4b73-aec8-0c11b94a5df5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2" name="AutoShape 14" descr="https://s1.slide-share.ru/s_slide/df945589cee6ae427357fd4560fcaaf7/f5f9bf53-53b3-4b73-aec8-0c11b94a5df5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4" name="AutoShape 16" descr="https://s1.slide-share.ru/s_slide/df945589cee6ae427357fd4560fcaaf7/f5f9bf53-53b3-4b73-aec8-0c11b94a5df5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" name="Для конкурса (веселая смешная музыка в стиле техно) — Тыц Тыц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211960" y="5589240"/>
            <a:ext cx="576064" cy="5760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123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ds04.infourok.ru/uploads/ex/0849/00104870-2e16e330/hello_html_74f0cfe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svetilodushi.com/wp-content/uploads/2018/11/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16294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95736" y="908720"/>
            <a:ext cx="66247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повторить ходьбу с выполнением заданий; упражнять в метании мешочков в горизонтальную цель; 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повторить упражнения в ползании и на сохранение равновесия при ходьбе по повышенной опоре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27984" y="0"/>
            <a:ext cx="19542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https://krot.info/uploads/posts/2020-01/1579212446_39-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8811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71600" y="1484784"/>
            <a:ext cx="77768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ходьба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колонне по одному; </a:t>
            </a:r>
            <a:endParaRPr lang="ru-RU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сигналу воспитателя ходьба на носках, руки за голову; </a:t>
            </a:r>
            <a:endParaRPr lang="ru-RU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переход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обычную ходьбу; </a:t>
            </a:r>
            <a:endParaRPr lang="ru-RU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ходьба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полуприседе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руки на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коленях;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ходьба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бег врассыпную. 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91880" y="476672"/>
            <a:ext cx="20345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часть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https://krot.info/uploads/posts/2020-01/1579212446_39-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8811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55576" y="1700808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И. п. — основная стойка, скакалка внизу хватом сверху. 1 — выпад правой ногой вперед, палку вверх; 2 — исходное положение. То же левой ногой (6 раз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476672"/>
            <a:ext cx="529100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палкой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https://konspekta.net/lektsianew/baza6/595089996989.files/image94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163"/>
          <a:stretch>
            <a:fillRect/>
          </a:stretch>
        </p:blipFill>
        <p:spPr bwMode="auto">
          <a:xfrm>
            <a:off x="3419872" y="3212976"/>
            <a:ext cx="2252673" cy="3402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https://krot.info/uploads/posts/2020-01/1579212446_39-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8811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9552" y="1628800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И. п. — стойка ноги на ширине плеч, палка внизу. 1 — палка вверх;  2 — наклон вправо (влево); 3 — выпрямиться, палка вверх; 4 — исходное положение (8 раз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476672"/>
            <a:ext cx="529100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палкой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 descr="https://konspekta.net/lektsianew/baza6/595089996989.files/image88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8323"/>
          <a:stretch>
            <a:fillRect/>
          </a:stretch>
        </p:blipFill>
        <p:spPr bwMode="auto">
          <a:xfrm>
            <a:off x="3059832" y="2924944"/>
            <a:ext cx="3312368" cy="33357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https://krot.info/uploads/posts/2020-01/1579212446_39-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8811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9552" y="1628800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И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п. — сидя, ноги врозь, палка в согнутых руках. 1 — палка вверх; 2 — наклон вперед, коснуться палкой носков ног; 3 — выпрямиться, палка вверх; 4 — исходное положение (8 раз).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476672"/>
            <a:ext cx="529100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палкой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4" name="Picture 2" descr="https://ds02.infourok.ru/uploads/ex/0f71/0006c630-71d76335/hello_html_920e4c1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4221088"/>
            <a:ext cx="5966422" cy="20890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https://krot.info/uploads/posts/2020-01/1579212446_39-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8811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9552" y="1628800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И. п. — лежа на животе,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палка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перед собой в согнутых руках. 1-2—прогнуться, палка вперед-вверх; 3—4 — исходное положение (6-7 раз).</a:t>
            </a:r>
          </a:p>
          <a:p>
            <a:pPr lvl="0" algn="ctr"/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476672"/>
            <a:ext cx="529100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палкой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8" name="Picture 2" descr="https://konspekta.net/lektsianew/baza6/595089996989.files/image937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4221088"/>
            <a:ext cx="4275619" cy="23111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https://krot.info/uploads/posts/2020-01/1579212446_39-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8811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9552" y="1628800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И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п. — лежа на спине, палка в прямых руках за головой. 1—2 —поднять вверх правую (левую) ногу, коснуться носка ноги; 3—4 — исходное положение (8 раз).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476672"/>
            <a:ext cx="529100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палкой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2" name="Picture 2" descr="https://konspekta.net/lektsianew/baza6/595089996989.files/image98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4077072"/>
            <a:ext cx="6443372" cy="2490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https://krot.info/uploads/posts/2020-01/1579212446_39-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8811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9552" y="1628800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 И.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п. — основная стойка. 1 — прыжком ноги врозь, палка вверх; 2 — прыжком в исходное положение. На счет «! — 8»; повторить 3 раза.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476672"/>
            <a:ext cx="529100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палкой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6" name="Picture 2" descr="https://konspekta.net/lektsianew/baza6/595089996989.files/image1009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3356992"/>
            <a:ext cx="4242062" cy="29327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530</Words>
  <Application>Microsoft Office PowerPoint</Application>
  <PresentationFormat>Экран (4:3)</PresentationFormat>
  <Paragraphs>43</Paragraphs>
  <Slides>14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60</cp:revision>
  <dcterms:created xsi:type="dcterms:W3CDTF">2021-02-18T09:03:49Z</dcterms:created>
  <dcterms:modified xsi:type="dcterms:W3CDTF">2021-03-16T03:55:13Z</dcterms:modified>
</cp:coreProperties>
</file>