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71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E2F4"/>
    <a:srgbClr val="006B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80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44;&#1048;&#1057;&#1058;&#1040;&#1053;&#1058;\&#1074;&#1077;&#1089;&#1077;&#1083;&#1072;&#1103;%20&#1087;&#1077;&#1089;&#1077;&#1085;&#1082;&#1072;%20&#1076;&#1083;&#1103;%20&#1080;&#1075;&#1088;.mp3" TargetMode="Externa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https://bookprose.ru/pictures/1021811534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forkidsandmum.ru/pictures/1021811534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s://freegamesboom.com/media/upload/game/fe/fe22a787fe78f8b2d064025318789d8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67544" y="188640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«Олененок»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980728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по физической культуре для детей средней группы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486916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Инструктор по физической культуре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Быкова Э.В.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1556792"/>
            <a:ext cx="31836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«Самолет»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allpoper.com/images/00/39/89/48/aircraft-boeing_0039894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55576" y="1678743"/>
            <a:ext cx="81003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Поточным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способом двумя колоннами дети выполняют ползание на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животе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260648"/>
            <a:ext cx="64777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движений.</a:t>
            </a:r>
          </a:p>
        </p:txBody>
      </p:sp>
      <p:pic>
        <p:nvPicPr>
          <p:cNvPr id="3074" name="Picture 2" descr="https://medznate.ru/tw_refs/58/57091/57091_html_m18a0db1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9091"/>
          <a:stretch>
            <a:fillRect/>
          </a:stretch>
        </p:blipFill>
        <p:spPr bwMode="auto">
          <a:xfrm>
            <a:off x="2530792" y="2996952"/>
            <a:ext cx="6304345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allpoper.com/images/00/39/89/48/aircraft-boeing_0039894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67544" y="1052736"/>
            <a:ext cx="82444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Дети распределяются на три звена и размещаются в разных углах зала. Перед каждым звеном - кубик (кегля) определенного цвета.</a:t>
            </a:r>
          </a:p>
          <a:p>
            <a:pPr algn="ctr"/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7778" y="260648"/>
            <a:ext cx="71134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Подвижная игра «Самолеты»</a:t>
            </a:r>
            <a:endParaRPr lang="ru-RU" sz="40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63888" y="2204864"/>
            <a:ext cx="53285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команде взрослого: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«К полету готовься!»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дети -«летчики» делают круговые движения руками - заводят моторы.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«Летите!»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говорит педагог. «Летчики» поднимают руки в стороны и бегают в разных направлениях по всему залу. По команде: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«На посадку!»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дети возвращаются, и каждое звено занимает свое место около кубика. Воспитатель отмечает, какое звено построилось быстрее. Командирами звеньев при повторении игры назначаются другие ребята.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https://bookprose.ru/pictures/1021811534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forkidsandmum.ru/pictures/1021811534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s://freegamesboom.com/media/upload/game/fe/fe22a787fe78f8b2d064025318789d8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2" name="веселая песенка для игр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27584" y="764704"/>
            <a:ext cx="1088504" cy="1088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37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allpoper.com/images/00/39/89/48/aircraft-boeing_0039894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195736" y="1412776"/>
            <a:ext cx="669674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dirty="0" smtClean="0">
                <a:solidFill>
                  <a:srgbClr val="006BBC"/>
                </a:solidFill>
                <a:latin typeface="Times New Roman" pitchFamily="18" charset="0"/>
                <a:cs typeface="Times New Roman" pitchFamily="18" charset="0"/>
              </a:rPr>
              <a:t>упражнять </a:t>
            </a:r>
            <a:r>
              <a:rPr lang="ru-RU" sz="2800" dirty="0" smtClean="0">
                <a:solidFill>
                  <a:srgbClr val="006BBC"/>
                </a:solidFill>
                <a:latin typeface="Times New Roman" pitchFamily="18" charset="0"/>
                <a:cs typeface="Times New Roman" pitchFamily="18" charset="0"/>
              </a:rPr>
              <a:t>детей в ходьбе и беге по кругу</a:t>
            </a:r>
            <a:r>
              <a:rPr lang="ru-RU" sz="2800" dirty="0" smtClean="0">
                <a:solidFill>
                  <a:srgbClr val="006BBC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smtClean="0">
                <a:solidFill>
                  <a:srgbClr val="006BB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6BBC"/>
                </a:solidFill>
                <a:latin typeface="Times New Roman" pitchFamily="18" charset="0"/>
                <a:cs typeface="Times New Roman" pitchFamily="18" charset="0"/>
              </a:rPr>
              <a:t>ходьбе и беге </a:t>
            </a:r>
            <a:r>
              <a:rPr lang="ru-RU" sz="2800" dirty="0" smtClean="0">
                <a:solidFill>
                  <a:srgbClr val="006BBC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800" dirty="0" err="1" smtClean="0">
                <a:solidFill>
                  <a:srgbClr val="006BBC"/>
                </a:solidFill>
                <a:latin typeface="Times New Roman" pitchFamily="18" charset="0"/>
                <a:cs typeface="Times New Roman" pitchFamily="18" charset="0"/>
              </a:rPr>
              <a:t>выпoлнeнии</a:t>
            </a:r>
            <a:r>
              <a:rPr lang="ru-RU" sz="2800" dirty="0" smtClean="0">
                <a:solidFill>
                  <a:srgbClr val="006BB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6BBC"/>
                </a:solidFill>
                <a:latin typeface="Times New Roman" pitchFamily="18" charset="0"/>
                <a:cs typeface="Times New Roman" pitchFamily="18" charset="0"/>
              </a:rPr>
              <a:t>задания; </a:t>
            </a:r>
            <a:endParaRPr lang="ru-RU" sz="2800" dirty="0" smtClean="0">
              <a:solidFill>
                <a:srgbClr val="006BB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6BBC"/>
                </a:solidFill>
                <a:latin typeface="Times New Roman" pitchFamily="18" charset="0"/>
                <a:cs typeface="Times New Roman" pitchFamily="18" charset="0"/>
              </a:rPr>
              <a:t>повторить </a:t>
            </a:r>
            <a:r>
              <a:rPr lang="ru-RU" sz="2800" dirty="0" smtClean="0">
                <a:solidFill>
                  <a:srgbClr val="006BBC"/>
                </a:solidFill>
                <a:latin typeface="Times New Roman" pitchFamily="18" charset="0"/>
                <a:cs typeface="Times New Roman" pitchFamily="18" charset="0"/>
              </a:rPr>
              <a:t>прокатывание мяча между предметами; </a:t>
            </a:r>
            <a:endParaRPr lang="ru-RU" sz="2800" dirty="0" smtClean="0">
              <a:solidFill>
                <a:srgbClr val="006BB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6BBC"/>
                </a:solidFill>
                <a:latin typeface="Times New Roman" pitchFamily="18" charset="0"/>
                <a:cs typeface="Times New Roman" pitchFamily="18" charset="0"/>
              </a:rPr>
              <a:t>упражнять </a:t>
            </a:r>
            <a:r>
              <a:rPr lang="ru-RU" sz="2800" dirty="0" smtClean="0">
                <a:solidFill>
                  <a:srgbClr val="006BBC"/>
                </a:solidFill>
                <a:latin typeface="Times New Roman" pitchFamily="18" charset="0"/>
                <a:cs typeface="Times New Roman" pitchFamily="18" charset="0"/>
              </a:rPr>
              <a:t>в ползании на животе по скамейке.</a:t>
            </a:r>
            <a:endParaRPr lang="ru-RU" sz="2800" dirty="0">
              <a:solidFill>
                <a:srgbClr val="006BB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32656"/>
            <a:ext cx="19542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allpoper.com/images/00/39/89/48/aircraft-boeing_0039894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771800" y="887815"/>
            <a:ext cx="601216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часть.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ходьба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колонне по одному; </a:t>
            </a:r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ходьба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бег по кругу с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выполнeниeм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заданий: ходьба на носках, ходьба в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полуприсяде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руки на коленях; </a:t>
            </a:r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переход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обычную ходьбу.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allpoper.com/images/00/39/89/48/aircraft-boeing_0039894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39552" y="1052736"/>
            <a:ext cx="81003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И. п. - стойка ноги на ширине ступни, мяч вниз.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1-мяч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вверх,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поднимaяcь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носки, 3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посмотреть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мяч, 4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опустить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вернуться в исходное положение (6 раз).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14625" y="260648"/>
            <a:ext cx="75848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Общеразвивающие 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упражнения с мячом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s://konspekta.net/lektsianew/baza6/595089996989.files/image65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860032" y="2564904"/>
            <a:ext cx="2456284" cy="3801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allpoper.com/images/00/39/89/48/aircraft-boeing_0039894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39552" y="1052736"/>
            <a:ext cx="81003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И. п. - стойка ноги на ширине плеч, мяч в согнутых руках у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груди.1- наклон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вперед,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2- коснуться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мячом пола,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3- выпрямиться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4- вернуться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исходное положение (6 раз).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14625" y="260648"/>
            <a:ext cx="75848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Общеразвивающие 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упражнения с мячом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https://konspekta.net/lektsianew/baza6/595089996989.files/image66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788024" y="2339130"/>
            <a:ext cx="2570584" cy="3668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allpoper.com/images/00/39/89/48/aircraft-boeing_0039894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39552" y="1052736"/>
            <a:ext cx="81003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И. п. -ноги слегка расставлены, мяч в обеих руках перед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собой. 1- присесть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2- уронить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мяч, поймать;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3- выпрямиться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4- вернуться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исходное положение (4-5 раз).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14625" y="260648"/>
            <a:ext cx="75848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Общеразвивающие 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упражнения с мячом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https://konspekta.net/lektsianew/baza6/595089996989.files/image81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26264" t="45381" r="38718"/>
          <a:stretch>
            <a:fillRect/>
          </a:stretch>
        </p:blipFill>
        <p:spPr bwMode="auto">
          <a:xfrm>
            <a:off x="3995936" y="2132856"/>
            <a:ext cx="3240360" cy="4143727"/>
          </a:xfrm>
          <a:prstGeom prst="rect">
            <a:avLst/>
          </a:prstGeom>
          <a:noFill/>
        </p:spPr>
      </p:pic>
      <p:pic>
        <p:nvPicPr>
          <p:cNvPr id="26628" name="Picture 4" descr="https://konspekta.net/lektsianew/baza6/595089996989.files/image81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39222" r="43101" b="66809"/>
          <a:stretch>
            <a:fillRect/>
          </a:stretch>
        </p:blipFill>
        <p:spPr bwMode="auto">
          <a:xfrm>
            <a:off x="6156176" y="4077072"/>
            <a:ext cx="1152128" cy="1773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allpoper.com/images/00/39/89/48/aircraft-boeing_0039894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39552" y="868070"/>
            <a:ext cx="810039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И. п. - лежа на спине, мяч в обеих руках за головой. Поднять правую (левую) прямую ногу, коснуться мячом' колена, опустить ногу. Вернуться в исходное положение (6 раз).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14625" y="260648"/>
            <a:ext cx="75848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Общеразвивающие 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упражнения с мячом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2" name="Picture 4" descr="https://fsd.multiurok.ru/html/2017/08/09/s_598ad479d5837/s670130_1_12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2744924"/>
            <a:ext cx="4823520" cy="3617641"/>
          </a:xfrm>
          <a:prstGeom prst="rect">
            <a:avLst/>
          </a:prstGeom>
          <a:noFill/>
        </p:spPr>
      </p:pic>
      <p:sp>
        <p:nvSpPr>
          <p:cNvPr id="9" name="Овал 8"/>
          <p:cNvSpPr/>
          <p:nvPr/>
        </p:nvSpPr>
        <p:spPr>
          <a:xfrm>
            <a:off x="4283968" y="3429000"/>
            <a:ext cx="504056" cy="43204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allpoper.com/images/00/39/89/48/aircraft-boeing_0039894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39552" y="1052736"/>
            <a:ext cx="81003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 И. п. - стойка ноги слегка расставлены, руки произвольно, мяч на полу. Прыжки на двух ногах вокруг мяча в чередовании с небольшой паузой.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14625" y="260648"/>
            <a:ext cx="75848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Общеразвивающие 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упражнения с мячом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https://konspekta.net/lektsianew/baza6/595089996989.files/image85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932040" y="2852936"/>
            <a:ext cx="2880700" cy="324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allpoper.com/images/00/39/89/48/aircraft-boeing_0039894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55576" y="1678743"/>
            <a:ext cx="81003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Прокатывают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мячи между предметами «змейкой», подталкивая двумя руками (руки «совочком» ).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260648"/>
            <a:ext cx="64777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движений.</a:t>
            </a:r>
          </a:p>
        </p:txBody>
      </p:sp>
      <p:pic>
        <p:nvPicPr>
          <p:cNvPr id="4098" name="Picture 2" descr="https://urok.1sept.ru/articles/503736/Image5492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2924944"/>
            <a:ext cx="5449767" cy="248536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012160" y="3717032"/>
            <a:ext cx="288032" cy="3600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5085184"/>
            <a:ext cx="288032" cy="3600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455</Words>
  <Application>Microsoft Office PowerPoint</Application>
  <PresentationFormat>Экран (4:3)</PresentationFormat>
  <Paragraphs>33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18</cp:revision>
  <dcterms:created xsi:type="dcterms:W3CDTF">2020-11-06T12:22:15Z</dcterms:created>
  <dcterms:modified xsi:type="dcterms:W3CDTF">2021-03-17T11:17:15Z</dcterms:modified>
</cp:coreProperties>
</file>