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6" r:id="rId3"/>
    <p:sldId id="277" r:id="rId4"/>
    <p:sldId id="26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2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CCCD0-9DCB-48FD-A0A8-68756BAE883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zen_doc/1918821/pub_5cb483fe35471600aff0b2f2_5cb4843c03be7000b456b01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0536" y="1708445"/>
            <a:ext cx="5748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Караси и Щука</a:t>
            </a:r>
            <a:r>
              <a:rPr lang="ru-RU" sz="5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50166" y="515539"/>
            <a:ext cx="1200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396" y="1238955"/>
            <a:ext cx="912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старшей группы</a:t>
            </a:r>
            <a:endParaRPr lang="ru-RU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264" y="5329759"/>
            <a:ext cx="43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2. Ходьба по гимнастической скамейке боком приставным шагам, на середине присесть, встать и пройти дальше, руки за головой (2—3 раза).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788167" y="5044967"/>
            <a:ext cx="472964" cy="39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https://iknigi.net/books_files/online_html/72084/i_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8247" y="2447909"/>
            <a:ext cx="7504387" cy="4202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3. Прыжки правым (левым) боком через короткие шнуры, положенные на расстоянии 40 см один от другого (2—З раза).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788167" y="5044967"/>
            <a:ext cx="472964" cy="39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2" name="Picture 2" descr="https://iknigi.net/books_files/online_html/70733/i_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663" y="2116587"/>
            <a:ext cx="4678965" cy="433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1209300/pub_5c87ed14d7bf8500b3ece6b9_5c87ed36d7bf8500b3ece6b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682" y="4146331"/>
            <a:ext cx="4176110" cy="234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144" y="3"/>
            <a:ext cx="7253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«Караси и щуки»</a:t>
            </a:r>
            <a:endParaRPr lang="ru-RU" sz="3600" b="1" i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439" y="639807"/>
            <a:ext cx="113948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Один ребенок выбирается щукой. Остальные играющие делятся на две группки: одна их них – камешки – образует круг, другая – караси, которые плавают внутри круга. Щука находится за кругом. </a:t>
            </a:r>
          </a:p>
          <a:p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сигналу воспитателя: </a:t>
            </a:r>
            <a:r>
              <a:rPr lang="ru-RU" sz="24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«Щука!» </a:t>
            </a:r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- она быстро вбегает в круг, стараясь поймать карасей. Караси спешат поскорее занять место за кем-нибудь из играющих и присесть (караси прячутся от щуки за камешки). Щука ловит тех карасей, которые не успели спрятаться. Пойманные уходят за круг. </a:t>
            </a:r>
          </a:p>
          <a:p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проводится 3-4 раза, после чего подсчитывается число пойманных. Затем выбирают новую щуку. Дети, стоящие по кругу и внутри его, меняются местами, и игра продолжается.</a:t>
            </a:r>
            <a:endParaRPr lang="ru-RU" sz="2400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illustrators.ru/uploads/illustration/image/858498/square_fishes_with_t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944" y="4083268"/>
            <a:ext cx="2995448" cy="2443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55835" y="4947744"/>
            <a:ext cx="917028" cy="91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54763" y="1558580"/>
            <a:ext cx="111372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детей в ходьбе со сменой темпа движения и в беге врассыпную между предметами, 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в ползании по скамейке на ладонях и ступнях, 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равновесии и прыжках.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22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317" y="404668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.pinimg.com/originals/d7/e4/22/d7e4227790ca88c02fa8fbe7ba0448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8" y="2926080"/>
            <a:ext cx="4288545" cy="3608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7269" y="1002700"/>
            <a:ext cx="97588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в шеренгу, перестроение в колонну по одному; 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сигнал воспитателя ходьба со сменой темпа движения: на частые удары бубна (музыкальное сопровождение) дети выполняют короткие, семенящие шаги, на редкие удары широкие шаги; 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и бег врассыпную между предметами (кубиками); перестроение в колонну по одному, в колонну по четыре.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8099" y="199717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.pinimg.com/originals/d7/e4/22/d7e4227790ca88c02fa8fbe7ba0448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869" y="3461955"/>
            <a:ext cx="3689131" cy="3104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 внутри обруча, руки вдоль туловищ</a:t>
            </a:r>
          </a:p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 присесть; 2 взять обруч с боков и выпрямиться обруч на линии пояса; З - присесть, положить обруч; 4 — вернуться в исходное положение (6—7 раз).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522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knigi.net/books_files/online_html/70733/i_043.png"/>
          <p:cNvPicPr>
            <a:picLocks noChangeAspect="1" noChangeArrowheads="1"/>
          </p:cNvPicPr>
          <p:nvPr/>
        </p:nvPicPr>
        <p:blipFill>
          <a:blip r:embed="rId3" cstate="print"/>
          <a:srcRect r="28641"/>
          <a:stretch>
            <a:fillRect/>
          </a:stretch>
        </p:blipFill>
        <p:spPr bwMode="auto">
          <a:xfrm>
            <a:off x="4790637" y="3038825"/>
            <a:ext cx="3848866" cy="3361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2. И. п.: ноги на ширине плеч, обруч вертикально за спиной.</a:t>
            </a:r>
          </a:p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 —2 поворот туловища вправо; 3 - 4 вернуться в исходное положение то же влево (6 раз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522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avatars.mds.yandex.net/get-zen_doc/28064/pub_5af3e26b799d9ddc1ed56f8c_5af403d55816698dda79885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43" t="8939" r="31384" b="41739"/>
          <a:stretch>
            <a:fillRect/>
          </a:stretch>
        </p:blipFill>
        <p:spPr bwMode="auto">
          <a:xfrm>
            <a:off x="4650826" y="2836520"/>
            <a:ext cx="4461641" cy="402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3. И. п.: основная стойка обруч вертикально на полу, хват обеими руками сверху. 1—2 опираясь на обод обруча руками, отвести правую ногу назад; 3—4 — вернуться в исходное положение. То же левой ногой (6 раз).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522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avatars.mds.yandex.net/get-zen_doc/28064/pub_5af3e26b799d9ddc1ed56f8c_5af403d55816698dda79885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01" t="62331" r="23953" b="2252"/>
          <a:stretch>
            <a:fillRect/>
          </a:stretch>
        </p:blipFill>
        <p:spPr bwMode="auto">
          <a:xfrm>
            <a:off x="3689131" y="2931335"/>
            <a:ext cx="4840016" cy="3296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5. И. п.: лежа на спине, обруч в прямых руках за головой.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1-согнуть 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правую ногу в колене, коснуться ободом обруча; 2 - вернуться в исходное положение то же левой ногой (6 раз). </a:t>
            </a:r>
            <a:endParaRPr lang="ru-RU" sz="2400" b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522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s://allslim.ru/photos/uploads/147/1562233930-6142.jpg"/>
          <p:cNvPicPr>
            <a:picLocks noChangeAspect="1" noChangeArrowheads="1"/>
          </p:cNvPicPr>
          <p:nvPr/>
        </p:nvPicPr>
        <p:blipFill>
          <a:blip r:embed="rId3" cstate="print"/>
          <a:srcRect l="17701" r="19575"/>
          <a:stretch>
            <a:fillRect/>
          </a:stretch>
        </p:blipFill>
        <p:spPr bwMode="auto">
          <a:xfrm rot="16200000">
            <a:off x="4814562" y="2292074"/>
            <a:ext cx="3499944" cy="5158939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7788167" y="5044967"/>
            <a:ext cx="472964" cy="39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6. И. п.: стоя в обруче, руки на поясе. Прыжки из обруча и в обруч под счет воспитателя (до 20 раз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522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788167" y="5044967"/>
            <a:ext cx="472964" cy="39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im0-tub-ru.yandex.net/i?id=35aeb9ae306e3666f87047a790b97304-sr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621" y="2842948"/>
            <a:ext cx="6556374" cy="3824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duportal44.ru/soligalich/kolosok/1/SiteAssets/SitePages/%D0%94%D0%BE%D0%BC%D0%B0%D1%88%D0%BD%D1%8F%D1%8F/stylus-hex-bg-sea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0" y="967758"/>
            <a:ext cx="11172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1. Ползание по гимнастической скамейке с опорой на ладони и ступни «По-медвежьи» (2 раза</a:t>
            </a:r>
            <a:r>
              <a:rPr lang="ru-RU" sz="2400" b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E522A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rgbClr val="0E52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788167" y="5044967"/>
            <a:ext cx="472964" cy="39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40" name="Picture 8" descr="https://cdn.pixabay.com/photo/2012/04/11/17/09/bench-28979_1280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99788" y="3011215"/>
            <a:ext cx="8957550" cy="4478776"/>
          </a:xfrm>
          <a:prstGeom prst="rect">
            <a:avLst/>
          </a:prstGeom>
          <a:noFill/>
        </p:spPr>
      </p:pic>
      <p:pic>
        <p:nvPicPr>
          <p:cNvPr id="11" name="Picture 2" descr="https://iknigi.net/books_files/online_html/72084/i_0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1" r="14171"/>
          <a:stretch>
            <a:fillRect/>
          </a:stretch>
        </p:blipFill>
        <p:spPr bwMode="auto">
          <a:xfrm>
            <a:off x="2774731" y="1349246"/>
            <a:ext cx="5659821" cy="4026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461</Words>
  <Application>Microsoft Office PowerPoint</Application>
  <PresentationFormat>Произвольный</PresentationFormat>
  <Paragraphs>37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34</cp:revision>
  <dcterms:created xsi:type="dcterms:W3CDTF">2020-11-20T05:09:02Z</dcterms:created>
  <dcterms:modified xsi:type="dcterms:W3CDTF">2021-03-16T11:22:48Z</dcterms:modified>
</cp:coreProperties>
</file>