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7" r:id="rId8"/>
    <p:sldId id="268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09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55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69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6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62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93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7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2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9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9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D1213-4923-4985-B93D-BC50A724EF7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75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17714"/>
            <a:ext cx="8316686" cy="82731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«Оленёнок»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38513"/>
            <a:ext cx="7968343" cy="5138057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занятие для старшей группы</a:t>
            </a:r>
          </a:p>
          <a:p>
            <a:endParaRPr lang="ru-RU" sz="4000" dirty="0"/>
          </a:p>
          <a:p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«Капельки»</a:t>
            </a:r>
          </a:p>
          <a:p>
            <a:endParaRPr lang="ru-RU" sz="4000" dirty="0"/>
          </a:p>
          <a:p>
            <a:pPr algn="l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Инструктор по физическому воспитанию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Аншаков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 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09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Лазание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подлезание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 дугу прямо и боком в группировке, не касаясь руками пола (3-4раза)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4165" y="2098674"/>
            <a:ext cx="63179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9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Равновесие – ходьба с перешагиванием через набивные мячи, руки на пояс, голову и спину держать  прямо (2-3раза)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3072" y="2587285"/>
            <a:ext cx="57150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03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малой подвижности «Удочка»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1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758" y="0"/>
            <a:ext cx="12424758" cy="69744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5371" y="261257"/>
            <a:ext cx="9782629" cy="1582057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-Повторить ходьбу с изменением темпа движения;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координацию движения при метании в цель;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-упражнять  в равновесии.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7482" y="1879600"/>
            <a:ext cx="9681029" cy="4717143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проведения.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–Построение в шеренгу, перестроение в колону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одному. На редкие удары в бубен ходьба в медленном темпе, 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Широким свободным шагом. На частые удары в бубен- ходьба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быстрым шагом, коротким, семенящим, переход на обычную ходьбу.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Проводится в чередовании. Бег врассыпную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упражнения /ОРУ/.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 /ОВД/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часть: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Рефлексия:</a:t>
            </a:r>
          </a:p>
        </p:txBody>
      </p:sp>
    </p:spTree>
    <p:extLst>
      <p:ext uri="{BB962C8B-B14F-4D97-AF65-F5344CB8AC3E}">
        <p14:creationId xmlns:p14="http://schemas.microsoft.com/office/powerpoint/2010/main" val="265922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386" y="211738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упражнения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малым мячом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386" y="1537301"/>
            <a:ext cx="9481456" cy="503237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стойка , мяч в правой руке.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1-2- поднять руки через стороны вверх, переложить мяч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головой в левую руку,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3-4- вернутся в исходное положение.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Тоже самое левой рукой (5-7раз)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8874"/>
          <a:stretch/>
        </p:blipFill>
        <p:spPr>
          <a:xfrm>
            <a:off x="838203" y="3864962"/>
            <a:ext cx="2757713" cy="2781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958" y="3881007"/>
            <a:ext cx="3810000" cy="27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6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763" y="694068"/>
            <a:ext cx="10515600" cy="1598965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стойка ноги врозь, мяч в правой руке. 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наклон к правой ноге; 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2-3- прокатить мяч вокруг ноги;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 выпрямится, переложить мяч в левую руку.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Тоже к левой ноге.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2555"/>
          <a:stretch/>
        </p:blipFill>
        <p:spPr>
          <a:xfrm>
            <a:off x="606277" y="3429000"/>
            <a:ext cx="6401668" cy="310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3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05" y="449531"/>
            <a:ext cx="10515600" cy="185757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стойка мяч в правой руке.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 присесть, руки прямые, вперед,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мяч передать в левую руку;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3-4 – вернутся в исходное положение, мяч в левой руке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(5-6 раз)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4567" y="2665036"/>
            <a:ext cx="6035486" cy="39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1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05" y="596314"/>
            <a:ext cx="10515600" cy="18796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Стойка в упоре на коленях , мяч в правой руке.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1-4- прокатить мяч вокруг себя вправо, следя за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ним  и перехватывая его левой рукой,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5-8- то же левой рукой (6раз)</a:t>
            </a:r>
          </a:p>
        </p:txBody>
      </p:sp>
      <p:pic>
        <p:nvPicPr>
          <p:cNvPr id="6" name="Picture 2" descr="https://thelib.ru/books/00/15/75/00157527/i_00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54" y="3301792"/>
            <a:ext cx="5250543" cy="295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14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424" y="837366"/>
            <a:ext cx="10515600" cy="2163522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лежа на спине, мяч в обеих руках за головой.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1-2- поднять вверх правую прямую ногу, коснуться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мячом носка правой ноги;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3-4- вернутся в исходное положение.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Тоже к левой ноге (5-6 раз)</a:t>
            </a:r>
          </a:p>
        </p:txBody>
      </p:sp>
      <p:pic>
        <p:nvPicPr>
          <p:cNvPr id="2050" name="Picture 2" descr="http://www.uhlib.ru/zdorove/stroinost_s_detstva_kak_podarit_svoemu_rebenku_krasivuyu_figuru/i_168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24" y="3000888"/>
            <a:ext cx="7020889" cy="367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308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5350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основная стойка, мяч к в правой руке.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руки в стороны, правую (левую) ногу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отвести назад на носок;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вернутся в исходное положение (5-6раз)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8170" y="2833801"/>
            <a:ext cx="6458857" cy="374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35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184" y="299284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184" y="1459865"/>
            <a:ext cx="1051560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метание мяча в горизонтальную цель правой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левой рукой с расстояния 2 м (4-5раз)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8593"/>
          <a:stretch/>
        </p:blipFill>
        <p:spPr>
          <a:xfrm>
            <a:off x="1716260" y="2671279"/>
            <a:ext cx="5537688" cy="3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405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456</Words>
  <Application>Microsoft Office PowerPoint</Application>
  <PresentationFormat>Широкоэкранный</PresentationFormat>
  <Paragraphs>36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МБДОУ детский сад «Оленёнок»</vt:lpstr>
      <vt:lpstr>Задачи: -Повторить ходьбу с изменением темпа движения;  -развивать координацию движения при метании в цель;  -упражнять  в равновесии.</vt:lpstr>
      <vt:lpstr>Общеразвивающие упражнения  с малым мячом</vt:lpstr>
      <vt:lpstr>Основная стойка ноги врозь, мяч в правой руке.  1- наклон к правой ноге;  2-3- прокатить мяч вокруг ноги;  4- выпрямится, переложить мяч в левую руку.  Тоже к левой ноге.</vt:lpstr>
      <vt:lpstr>Основная стойка мяч в правой руке.  1-2- присесть, руки прямые, вперед,  мяч передать в левую руку;  3-4 – вернутся в исходное положение, мяч в левой руке  (5-6 раз)</vt:lpstr>
      <vt:lpstr>Стойка в упоре на коленях , мяч в правой руке.  1-4- прокатить мяч вокруг себя вправо, следя за  ним  и перехватывая его левой рукой,  5-8- то же левой рукой (6раз)</vt:lpstr>
      <vt:lpstr>И.п – лежа на спине, мяч в обеих руках за головой.  1-2- поднять вверх правую прямую ногу, коснуться  мячом носка правой ноги;  3-4- вернутся в исходное положение.  Тоже к левой ноге (5-6 раз)</vt:lpstr>
      <vt:lpstr>И.п – основная стойка, мяч к в правой руке.  1- руки в стороны, правую (левую) ногу  отвести назад на носок;  2- вернутся в исходное положение (5-6раз)</vt:lpstr>
      <vt:lpstr>Основные виды движения</vt:lpstr>
      <vt:lpstr>2. Лазание – подлезание под дугу прямо и боком в группировке, не касаясь руками пола (3-4раза)</vt:lpstr>
      <vt:lpstr>3. Равновесие – ходьба с перешагиванием через набивные мячи, руки на пояс, голову и спину держать  прямо (2-3раза) </vt:lpstr>
      <vt:lpstr>Игра малой подвижности «Удочка»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Разучивать поворот по сигналу воспитателя во время ходьбы в колоне по одному: повторить бег с преодолением препятствий: упражнять в прыжках  с высоты; развивать координацию движения при перебрасывание мяча.</dc:title>
  <dc:creator>anshakov9797@mail.ru</dc:creator>
  <cp:lastModifiedBy>q</cp:lastModifiedBy>
  <cp:revision>29</cp:revision>
  <dcterms:created xsi:type="dcterms:W3CDTF">2020-10-13T10:15:52Z</dcterms:created>
  <dcterms:modified xsi:type="dcterms:W3CDTF">2020-11-09T05:24:22Z</dcterms:modified>
</cp:coreProperties>
</file>