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7CF66-CF6C-46E6-9E50-F70497FFC4A0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811A-C46D-4AF4-8798-146EE5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5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A811A-C46D-4AF4-8798-146EE5EE91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3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FF0000"/>
                </a:solidFill>
              </a:rPr>
            </a:b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  <a:br>
              <a:rPr lang="ru-RU" sz="2000" dirty="0">
                <a:solidFill>
                  <a:srgbClr val="FF0000"/>
                </a:solidFill>
              </a:rPr>
            </a:b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подготовительных групп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>
            <a:normAutofit fontScale="92500" lnSpcReduction="20000"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</a:p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r>
              <a:rPr lang="ru-RU" b="1" dirty="0"/>
              <a:t>Инструктор</a:t>
            </a:r>
          </a:p>
          <a:p>
            <a:pPr algn="r"/>
            <a:r>
              <a:rPr lang="ru-RU" b="1" dirty="0"/>
              <a:t> по физическому воспитанию</a:t>
            </a:r>
          </a:p>
          <a:p>
            <a:pPr algn="r"/>
            <a:r>
              <a:rPr lang="ru-RU" dirty="0"/>
              <a:t>                </a:t>
            </a:r>
            <a:r>
              <a:rPr lang="ru-RU" dirty="0" err="1"/>
              <a:t>Аншаков</a:t>
            </a:r>
            <a:r>
              <a:rPr lang="ru-RU" dirty="0"/>
              <a:t> 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Перебрасывание мяча друг другу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5985" y="1885468"/>
            <a:ext cx="5085979" cy="435133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«Совушка»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ходьбу  с выполнением заданий для рук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прыжках в длину с места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ловкость в упражнениях с мячом и ползании по скамейке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одному,  по команде воспитателя выполняя задания для рук – за голову, на пояс, вверх; ходьба и бег в рассыпную</a:t>
            </a:r>
          </a:p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«Совушка»</a:t>
            </a:r>
          </a:p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 с гимнастической палкой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1.И.п-Основная стойка палка в низ. 1- палку вперед, 2-  палку в верх ,3- палку вперед , 4- исходное положение.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493" y="2998809"/>
            <a:ext cx="6057307" cy="34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-Основная стойка палка на плечах  хватом сверху. 1- шаг  вправо , палку вверх; 2- исходное положение. Тоже влево.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199" y="2264898"/>
            <a:ext cx="7371041" cy="326704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Основная стойка, палка снизу , локти прямые, 1-2- присесть, палку вынести в перед ; 3-4- исходное положение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253" t="23571"/>
          <a:stretch/>
        </p:blipFill>
        <p:spPr>
          <a:xfrm>
            <a:off x="4128829" y="2194560"/>
            <a:ext cx="6857703" cy="40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943" y="-443593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стойка , палка вертикально ,одним концом на полу, хват обеими руками. 1 – мах правой ногой в перед; 2- мах правой ногой назад ; 3- мах  вперед; 4- исходное положение. То же левой ногой.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4173" y="2499406"/>
            <a:ext cx="4901609" cy="344740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Основная стойка, руки произвольно , палка на полу справа.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через палку в перед назад на счет 1-4, затем пауза и снова прыжки( 2-3 раза)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716"/>
          <a:stretch/>
        </p:blipFill>
        <p:spPr>
          <a:xfrm>
            <a:off x="4979964" y="2021879"/>
            <a:ext cx="3404382" cy="401606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13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147" y="1253331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с места на мат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28382"/>
          <a:stretch/>
        </p:blipFill>
        <p:spPr>
          <a:xfrm>
            <a:off x="4701042" y="2436930"/>
            <a:ext cx="4457026" cy="36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Ползание по прямой на четвереньках, подталкивая мяч вперед себя головой.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8680" y="2252742"/>
            <a:ext cx="5711371" cy="284400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322</Words>
  <Application>Microsoft Office PowerPoint</Application>
  <PresentationFormat>Широкоэкранный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Физкультурные занятия  для детей подготовительных групп к школе</vt:lpstr>
      <vt:lpstr>Задачи -повторить ходьбу  с выполнением заданий для рук - упражнять в прыжках в длину с места - развивать ловкость в упражнениях с мячом и ползании по скамейке</vt:lpstr>
      <vt:lpstr>ОРУ с гимнастической палкой</vt:lpstr>
      <vt:lpstr>2. И.п-Основная стойка палка на плечах  хватом сверху. 1- шаг  вправо , палку вверх; 2- исходное положение. Тоже влево. </vt:lpstr>
      <vt:lpstr>3.И.п- Основная стойка, палка снизу , локти прямые, 1-2- присесть, палку вынести в перед ; 3-4- исходное положение</vt:lpstr>
      <vt:lpstr>4. И.п- Основная стойка , палка вертикально ,одним концом на полу, хват обеими руками. 1 – мах правой ногой в перед; 2- мах правой ногой назад ; 3- мах  вперед; 4- исходное положение. То же левой ногой.</vt:lpstr>
      <vt:lpstr>5.И.п- Основная стойка, руки произвольно , палка на полу справа. Прыжок через палку в перед назад на счет 1-4, затем пауза и снова прыжки( 2-3 раза)</vt:lpstr>
      <vt:lpstr>Основные виды движения</vt:lpstr>
      <vt:lpstr>2. Ползание по прямой на четвереньках, подталкивая мяч вперед себя головой.</vt:lpstr>
      <vt:lpstr>Перебрасывание мяча друг другу</vt:lpstr>
      <vt:lpstr>Подвижная игра «Совушка»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</dc:title>
  <dc:creator>anshakov9797@mail.ru</dc:creator>
  <cp:lastModifiedBy>q</cp:lastModifiedBy>
  <cp:revision>18</cp:revision>
  <dcterms:created xsi:type="dcterms:W3CDTF">2020-10-13T11:18:22Z</dcterms:created>
  <dcterms:modified xsi:type="dcterms:W3CDTF">2021-01-20T04:29:59Z</dcterms:modified>
</cp:coreProperties>
</file>