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5086"/>
            <a:ext cx="9144000" cy="507999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МБДОУ детский сад «Оленёнок»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886" y="1233715"/>
            <a:ext cx="7953828" cy="5442856"/>
          </a:xfrm>
        </p:spPr>
        <p:txBody>
          <a:bodyPr>
            <a:normAutofit lnSpcReduction="1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для детей старших групп</a:t>
            </a:r>
          </a:p>
          <a:p>
            <a:endParaRPr lang="ru-RU" sz="4000" dirty="0"/>
          </a:p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«Капельки» </a:t>
            </a:r>
          </a:p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«Неваляшки»</a:t>
            </a:r>
          </a:p>
          <a:p>
            <a:endParaRPr lang="ru-RU" sz="4000" dirty="0"/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воспитанию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6622143" cy="169068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Проползание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 дугами на четвереньках, подталкивая мяч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907" r="14245" b="9513"/>
          <a:stretch/>
        </p:blipFill>
        <p:spPr>
          <a:xfrm>
            <a:off x="408165" y="1432686"/>
            <a:ext cx="3421713" cy="3232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061" y="2748883"/>
            <a:ext cx="3799365" cy="33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0486" cy="13255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Броски мяча вверх.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0200" y="1865382"/>
            <a:ext cx="39669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71971" cy="1325563"/>
          </a:xfrm>
        </p:spPr>
        <p:txBody>
          <a:bodyPr>
            <a:normAutofit/>
          </a:bodyPr>
          <a:lstStyle/>
          <a:p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совушка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58" y="0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398" y="307009"/>
            <a:ext cx="7010400" cy="1582057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ходьбу и бег по кругу;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разучить прыжки в длину с места;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ползание на четвереньках и прокатывание мяча головой.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398" y="1879600"/>
            <a:ext cx="7460343" cy="471714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 в шеренгу. Воспитатель обращает внимание детей на круг , выложенный на полу на полу из веревки или (шнура). Перестроение в колону по одному. Ведущий, соединяясь с последним в колоне ребенком, образует круг. Ходьба и бег по кругу.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Общеразвивающие упражнения /ОРУ/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«Совушка»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28429" cy="53929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 с веревкой (шнур)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0514"/>
            <a:ext cx="7694839" cy="514644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 лицом к лицу. Веревка хватом сверху обеими руками вниз. 1- веревку поднять вверх. Правую ногу отставить назад на носок: 2- вернуться в исходное положение. То же левой ногой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0960"/>
          <a:stretch/>
        </p:blipFill>
        <p:spPr>
          <a:xfrm>
            <a:off x="4343089" y="3383866"/>
            <a:ext cx="3505822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66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251" y="600046"/>
            <a:ext cx="7188200" cy="15020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врозь, веревка в обеих руках вниз. 1- поднять веревку вверх; 2- наклон вниз, коснуться пола: 3- выпрямиться, поднять веревку вверх; 4- вернуться в исходное положение. Повторить 6-8 раз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4907" y="2592376"/>
            <a:ext cx="5718544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46257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Основная стойка, веревка хватом обеими руками у груди. 1-2- присесть. Веревку вынести вперед; 3-4- вернуться в исходное положение.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3777" y="2356833"/>
            <a:ext cx="4815101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2429" cy="13255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стойка в  упоре на коленях, веревка хватом  сверху вниз. 1 – поворот вправо, коснуться пятки левой ноги: 2 вернуться в исходное положение. То же влево.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859" y="209867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26943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5.И.п-лежа на животе, руки  с веревкой согнуты в локтях. 1- веревку вверх – вперед ; 2- вернуться в исходное положение.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37" t="36770" r="3528" b="-627"/>
          <a:stretch/>
        </p:blipFill>
        <p:spPr>
          <a:xfrm>
            <a:off x="1006175" y="2710959"/>
            <a:ext cx="5380235" cy="27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0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0486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-стоя боком к веревке, веревка на полу . Прыжки через веревку справа и слева, продвигаясь вперед. В чередовании с небольшой паузой.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3425" y="1690688"/>
            <a:ext cx="5631317" cy="45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99886"/>
            <a:ext cx="8229600" cy="52770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в длину с места (расстояние 40см),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повторить 6-8раз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21319"/>
          <a:stretch/>
        </p:blipFill>
        <p:spPr>
          <a:xfrm>
            <a:off x="1156252" y="2253067"/>
            <a:ext cx="4939748" cy="35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382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                        МБДОУ детский сад «Оленёнок»</vt:lpstr>
      <vt:lpstr>Задачи: - повторить ходьбу и бег по кругу; - разучить прыжки в длину с места; - упражнять в ползание на четвереньках и прокатывание мяча головой.</vt:lpstr>
      <vt:lpstr>ОРУ с веревкой (шнур)</vt:lpstr>
      <vt:lpstr>2.И.п- стойка ноги врозь, веревка в обеих руках вниз. 1- поднять веревку вверх; 2- наклон вниз, коснуться пола: 3- выпрямиться, поднять веревку вверх; 4- вернуться в исходное положение. Повторить 6-8 раз</vt:lpstr>
      <vt:lpstr>3.И.п- Основная стойка, веревка хватом обеими руками у груди. 1-2- присесть. Веревку вынести вперед; 3-4- вернуться в исходное положение.</vt:lpstr>
      <vt:lpstr>4.И.п- стойка в  упоре на коленях, веревка хватом  сверху вниз. 1 – поворот вправо, коснуться пятки левой ноги: 2 вернуться в исходное положение. То же влево.</vt:lpstr>
      <vt:lpstr>5.И.п-лежа на животе, руки  с веревкой согнуты в локтях. 1- веревку вверх – вперед ; 2- вернуться в исходное положение.</vt:lpstr>
      <vt:lpstr>6.И.п-стоя боком к веревке, веревка на полу . Прыжки через веревку справа и слева, продвигаясь вперед. В чередовании с небольшой паузой.</vt:lpstr>
      <vt:lpstr>Основные виды движения</vt:lpstr>
      <vt:lpstr>2. Проползание  под дугами на четвереньках, подталкивая мяч</vt:lpstr>
      <vt:lpstr>3. Броски мяча вверх.</vt:lpstr>
      <vt:lpstr>совушка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q</cp:lastModifiedBy>
  <cp:revision>29</cp:revision>
  <dcterms:created xsi:type="dcterms:W3CDTF">2020-10-13T10:15:52Z</dcterms:created>
  <dcterms:modified xsi:type="dcterms:W3CDTF">2021-01-20T04:16:56Z</dcterms:modified>
</cp:coreProperties>
</file>