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1" r:id="rId3"/>
    <p:sldId id="256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1.mp3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media" Target="../media/media1.mp3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297139D-B989-4685-93BA-5EF21EE99D6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4917" y="4850969"/>
            <a:ext cx="62588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«Салки с ленточкой»</a:t>
            </a:r>
            <a:endParaRPr lang="ru-RU" sz="4800" b="1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1680" y="215606"/>
            <a:ext cx="62185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образовательное учреждение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детский сад «Олененок»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6070" y="962044"/>
            <a:ext cx="8405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Занятие по физической культуре для детей подготовительной к школе группы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49188" y="5735907"/>
            <a:ext cx="39948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Подготовила: 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инструктор по физической культуре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Быкова Э.В.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B262448-2AC4-408C-90EC-F382717941B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3528" y="404664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виды движения</a:t>
            </a:r>
            <a:endParaRPr lang="ru-RU" sz="36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79712" y="1050995"/>
            <a:ext cx="5926483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Бросание мяча в шеренгах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5829751-D049-44F1-8117-3374E41014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3906" y="2924945"/>
            <a:ext cx="7462290" cy="341713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90C4B25-E73A-4585-90A6-C3C35170BFB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3528" y="404664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виды движения</a:t>
            </a:r>
            <a:endParaRPr lang="ru-RU" sz="36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1018466"/>
            <a:ext cx="7308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Прыжки в длину с разбега.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77E72212-E7EF-48B4-BE6E-D25143DDE1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7476" t="50000" r="6688" b="10801"/>
          <a:stretch/>
        </p:blipFill>
        <p:spPr>
          <a:xfrm>
            <a:off x="683568" y="2852936"/>
            <a:ext cx="7848872" cy="338437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9949759-3A98-4134-868E-7D4EB8A7520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3528" y="404664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виды движения</a:t>
            </a:r>
            <a:endParaRPr lang="ru-RU" sz="36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1029578"/>
            <a:ext cx="73083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Равновесие — ходьба на носках между предметами с мешочком на голове 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84E2F7FA-2006-4807-B4D5-9C84972416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6728" y="2420888"/>
            <a:ext cx="6768776" cy="370026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A53D5C4-2E02-49F5-82BE-81E9348ACDD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84572" y="0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Подвижная игра «Салки с лентой 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32132" y="705177"/>
            <a:ext cx="78123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Все играющие, кроме водящего, свободно располагаются на площадке. У каждого сзади за поясом цветная лента, один конец которой ( длиной 20-30см.) свободно свисает. По сигналу учителя водящий догоняет убегающих, стараясь схватить ленту , если это удается, он закрепляет ленту у себя за поясом и становится убегающим. Игрок, оставшийся без ленты, водящий. Он поднимает руку и произносит: «Я салка!».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Для конкурса (веселая смешная музыка в стиле техно) — Тыц Тыц">
            <a:hlinkClick r:id="" action="ppaction://media"/>
            <a:extLst>
              <a:ext uri="{FF2B5EF4-FFF2-40B4-BE49-F238E27FC236}">
                <a16:creationId xmlns:a16="http://schemas.microsoft.com/office/drawing/2014/main" xmlns="" id="{ED63D295-BFF1-45F7-9EA6-ABDA54B4317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27332" y="2368475"/>
            <a:ext cx="609600" cy="6096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D39FADA-88F0-458B-B48A-3DAC6532F49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19672" y="3919985"/>
            <a:ext cx="5512457" cy="2714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9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i.pinimg.com/originals/13/8c/dd/138cdd4e5a847f36d0fd55d877d0e67d.jpg">
            <a:extLst>
              <a:ext uri="{FF2B5EF4-FFF2-40B4-BE49-F238E27FC236}">
                <a16:creationId xmlns:a16="http://schemas.microsoft.com/office/drawing/2014/main" xmlns="" id="{B512E29E-2769-4A72-ADF4-4A00EFB65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2204864"/>
            <a:ext cx="84969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повторить ходьбу и бег с выполнением заданий;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упражнения в равновесии;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в прыжках и с мячом.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75856" y="980728"/>
            <a:ext cx="24482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ЗАДАЧА</a:t>
            </a:r>
          </a:p>
        </p:txBody>
      </p:sp>
    </p:spTree>
    <p:extLst>
      <p:ext uri="{BB962C8B-B14F-4D97-AF65-F5344CB8AC3E}">
        <p14:creationId xmlns:p14="http://schemas.microsoft.com/office/powerpoint/2010/main" xmlns="" val="1111651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D785BBC7-7097-4504-B8E9-BB82D76496E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536" y="2204864"/>
            <a:ext cx="84969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Игровое задание «По местам». Играющие делятся на 3—4 команды (по 5—6 детей) и становятся в круги. В центре каждого круга кубик (кегля) своего цвета. Задание: запомнить свое место и цвет кубика. На первый сигнал все разбегаются. На второй сигнал каждый ребенок должен найти свое место в кругу. Педагог отмечает команду, которая быстро и правильно справилась с заданием. Игра повторяется 2—3 раза. 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75856" y="980728"/>
            <a:ext cx="24482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часть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s://i.pinimg.com/originals/13/8c/dd/138cdd4e5a847f36d0fd55d877d0e67d.jpg">
            <a:extLst>
              <a:ext uri="{FF2B5EF4-FFF2-40B4-BE49-F238E27FC236}">
                <a16:creationId xmlns:a16="http://schemas.microsoft.com/office/drawing/2014/main" xmlns="" id="{353F3258-755E-4A48-ABE5-4F4A2592E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176132"/>
            <a:ext cx="8568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Общеразвивающие упражнения на гимнастических скамейках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31540" y="1290042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 И. п. — сидя на скамейке верхом, руки на пояс. 1 — руки в стороны; 2 — руки за голову; 3 — руки в стороны; 4 — исходное положение (6-8 раз). </a:t>
            </a:r>
          </a:p>
        </p:txBody>
      </p:sp>
      <p:pic>
        <p:nvPicPr>
          <p:cNvPr id="15362" name="Picture 2" descr="https://libmir.com/i/43/183743/autogen_ebook_id31"/>
          <p:cNvPicPr>
            <a:picLocks noChangeAspect="1" noChangeArrowheads="1"/>
          </p:cNvPicPr>
          <p:nvPr/>
        </p:nvPicPr>
        <p:blipFill>
          <a:blip r:embed="rId3" cstate="print"/>
          <a:srcRect r="30498"/>
          <a:stretch>
            <a:fillRect/>
          </a:stretch>
        </p:blipFill>
        <p:spPr bwMode="auto">
          <a:xfrm>
            <a:off x="851545" y="3189830"/>
            <a:ext cx="4968552" cy="2940217"/>
          </a:xfrm>
          <a:prstGeom prst="rect">
            <a:avLst/>
          </a:prstGeom>
          <a:noFill/>
        </p:spPr>
      </p:pic>
      <p:pic>
        <p:nvPicPr>
          <p:cNvPr id="15364" name="Picture 4" descr="https://konspekta.net/studopediainfo/baza8/4846474890543.files/image93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51746" r="100000">
                        <a14:foregroundMark x1="66349" y1="43169" x2="66349" y2="43169"/>
                        <a14:foregroundMark x1="69206" y1="30601" x2="69206" y2="30601"/>
                        <a14:foregroundMark x1="66667" y1="24590" x2="66667" y2="24590"/>
                        <a14:foregroundMark x1="66032" y1="14754" x2="66032" y2="14754"/>
                        <a14:foregroundMark x1="58730" y1="13115" x2="58730" y2="13115"/>
                        <a14:foregroundMark x1="62222" y1="23497" x2="62222" y2="23497"/>
                        <a14:foregroundMark x1="76825" y1="24044" x2="76825" y2="24044"/>
                        <a14:foregroundMark x1="75873" y1="14208" x2="75873" y2="14208"/>
                        <a14:foregroundMark x1="76825" y1="65027" x2="76825" y2="65027"/>
                        <a14:foregroundMark x1="71429" y1="69399" x2="71429" y2="69399"/>
                        <a14:foregroundMark x1="64762" y1="67760" x2="64762" y2="67760"/>
                        <a14:foregroundMark x1="71746" y1="59016" x2="71746" y2="59016"/>
                        <a14:foregroundMark x1="72063" y1="89071" x2="72063" y2="89071"/>
                        <a14:foregroundMark x1="62222" y1="83607" x2="62222" y2="83607"/>
                        <a14:foregroundMark x1="62222" y1="90710" x2="62222" y2="90710"/>
                        <a14:foregroundMark x1="79365" y1="95082" x2="79365" y2="95082"/>
                      </a14:backgroundRemoval>
                    </a14:imgEffect>
                  </a14:imgLayer>
                </a14:imgProps>
              </a:ext>
            </a:extLst>
          </a:blip>
          <a:srcRect l="50399"/>
          <a:stretch>
            <a:fillRect/>
          </a:stretch>
        </p:blipFill>
        <p:spPr bwMode="auto">
          <a:xfrm>
            <a:off x="5940152" y="3282361"/>
            <a:ext cx="2352303" cy="2755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i.pinimg.com/originals/13/8c/dd/138cdd4e5a847f36d0fd55d877d0e67d.jpg">
            <a:extLst>
              <a:ext uri="{FF2B5EF4-FFF2-40B4-BE49-F238E27FC236}">
                <a16:creationId xmlns:a16="http://schemas.microsoft.com/office/drawing/2014/main" xmlns="" id="{9007018E-1194-4124-B4DF-181590D8F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170679"/>
            <a:ext cx="8568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Общеразвивающие упражнения на гимнастических скамейках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220992"/>
            <a:ext cx="8280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И. п. — сидя верхом на скамейке, руки на пояс. I — руки в стороны; 2 — наклон вправо, коснуться правой рукой (пальцами) пола; 3 —выпрямиться, руки в стороны; 4 — исходное положение. То же влево (6-8 раз).</a:t>
            </a:r>
          </a:p>
        </p:txBody>
      </p:sp>
      <p:pic>
        <p:nvPicPr>
          <p:cNvPr id="17410" name="Picture 2" descr="https://libmir.com/i/43/183743/autogen_ebook_id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3428999"/>
            <a:ext cx="6828053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i.pinimg.com/originals/13/8c/dd/138cdd4e5a847f36d0fd55d877d0e67d.jpg">
            <a:extLst>
              <a:ext uri="{FF2B5EF4-FFF2-40B4-BE49-F238E27FC236}">
                <a16:creationId xmlns:a16="http://schemas.microsoft.com/office/drawing/2014/main" xmlns="" id="{D03BA965-F441-4CCE-9854-AEA888410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92696"/>
            <a:ext cx="8568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Общеразвивающие упражнения на гимнастических скамейках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167602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И. п. — сидя верхом, руки за голову. I — поворот вправо, прямую руку в сторону; 2 — исходное положение; 3—4 — то же влево (6 раз).</a:t>
            </a:r>
          </a:p>
        </p:txBody>
      </p:sp>
      <p:pic>
        <p:nvPicPr>
          <p:cNvPr id="18434" name="Picture 2" descr="https://konspekta.net/studopediainfo/baza8/4846474890543.files/image93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>
                        <a14:foregroundMark x1="24444" y1="35519" x2="24444" y2="35519"/>
                        <a14:foregroundMark x1="13968" y1="23497" x2="13968" y2="23497"/>
                        <a14:foregroundMark x1="28889" y1="11475" x2="28889" y2="11475"/>
                        <a14:foregroundMark x1="37143" y1="26230" x2="37143" y2="26230"/>
                        <a14:foregroundMark x1="21270" y1="65027" x2="21270" y2="65027"/>
                        <a14:foregroundMark x1="28254" y1="62295" x2="28254" y2="62295"/>
                        <a14:foregroundMark x1="30159" y1="74317" x2="30159" y2="74317"/>
                        <a14:foregroundMark x1="34603" y1="89617" x2="34603" y2="89617"/>
                        <a14:foregroundMark x1="19365" y1="91257" x2="19365" y2="91257"/>
                        <a14:foregroundMark x1="37460" y1="87978" x2="37460" y2="87978"/>
                        <a14:foregroundMark x1="24127" y1="33333" x2="24127" y2="33333"/>
                        <a14:foregroundMark x1="71746" y1="73224" x2="71746" y2="73224"/>
                        <a14:foregroundMark x1="72381" y1="90710" x2="72381" y2="90710"/>
                        <a14:foregroundMark x1="63175" y1="81421" x2="63175" y2="81421"/>
                        <a14:foregroundMark x1="63492" y1="66667" x2="63492" y2="66667"/>
                        <a14:foregroundMark x1="72063" y1="62842" x2="72063" y2="62842"/>
                        <a14:foregroundMark x1="63810" y1="38798" x2="63810" y2="38798"/>
                        <a14:foregroundMark x1="66349" y1="13115" x2="66349" y2="13115"/>
                        <a14:foregroundMark x1="67619" y1="22404" x2="67619" y2="22404"/>
                        <a14:foregroundMark x1="74603" y1="24590" x2="74603" y2="24590"/>
                        <a14:foregroundMark x1="62222" y1="20765" x2="62222" y2="20765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871700" y="3120098"/>
            <a:ext cx="5400600" cy="31374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i.pinimg.com/originals/13/8c/dd/138cdd4e5a847f36d0fd55d877d0e67d.jpg">
            <a:extLst>
              <a:ext uri="{FF2B5EF4-FFF2-40B4-BE49-F238E27FC236}">
                <a16:creationId xmlns:a16="http://schemas.microsoft.com/office/drawing/2014/main" xmlns="" id="{EBAF39C4-4D7D-4ACC-B301-48820D882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7524" y="167779"/>
            <a:ext cx="8568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Общеразвивающие упражнения на гимнастических скамейках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27212" y="1279016"/>
            <a:ext cx="82809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И. п. — стоя лицом к скамейке, руки произвольно. 1 — поставить правую ногу на скамейку; 2 — поставить левую ногу на скамейку; 3 —шаг вниз правой ногой; 4 — шаг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вниз-вперед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левой ногой. Повернуться кругом и повторить упражнение с левой ноги (4—5 раз).</a:t>
            </a:r>
          </a:p>
        </p:txBody>
      </p:sp>
      <p:pic>
        <p:nvPicPr>
          <p:cNvPr id="19458" name="Picture 2" descr="https://avatars.mds.yandex.net/get-zen_doc/251164/pub_5b44a1c1569b5100aa02fea2_5b44a34f88122f00a9e3d718/scale_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667" b="96875" l="2500" r="91719">
                        <a14:foregroundMark x1="61563" y1="20208" x2="61563" y2="20208"/>
                        <a14:foregroundMark x1="59531" y1="12500" x2="59531" y2="12500"/>
                        <a14:foregroundMark x1="64063" y1="23542" x2="64063" y2="23542"/>
                        <a14:foregroundMark x1="75938" y1="74583" x2="75938" y2="74583"/>
                        <a14:foregroundMark x1="72031" y1="73958" x2="72031" y2="73958"/>
                        <a14:foregroundMark x1="72344" y1="70208" x2="72344" y2="70208"/>
                        <a14:foregroundMark x1="62656" y1="72708" x2="62656" y2="72708"/>
                        <a14:foregroundMark x1="62031" y1="76042" x2="62031" y2="76042"/>
                        <a14:foregroundMark x1="44844" y1="88750" x2="44844" y2="88750"/>
                        <a14:foregroundMark x1="44844" y1="42500" x2="44844" y2="42500"/>
                        <a14:foregroundMark x1="41563" y1="32083" x2="41563" y2="32083"/>
                        <a14:foregroundMark x1="48750" y1="47292" x2="48750" y2="47292"/>
                        <a14:foregroundMark x1="43125" y1="36458" x2="43125" y2="36458"/>
                        <a14:foregroundMark x1="30156" y1="76875" x2="30156" y2="76875"/>
                        <a14:foregroundMark x1="30156" y1="72708" x2="30156" y2="72708"/>
                        <a14:foregroundMark x1="44063" y1="92708" x2="44063" y2="92708"/>
                        <a14:foregroundMark x1="72344" y1="77292" x2="72344" y2="77292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483768" y="3441466"/>
            <a:ext cx="3935760" cy="29518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i.pinimg.com/originals/13/8c/dd/138cdd4e5a847f36d0fd55d877d0e67d.jpg">
            <a:extLst>
              <a:ext uri="{FF2B5EF4-FFF2-40B4-BE49-F238E27FC236}">
                <a16:creationId xmlns:a16="http://schemas.microsoft.com/office/drawing/2014/main" xmlns="" id="{6282E810-7D84-405C-8157-BD496D75E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28278"/>
            <a:ext cx="8568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Общеразвивающие упражнения на гимнастических скамейках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81652" y="1110574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И. п. — лежа на полу перпендикулярно к скамейке, ноги прямые, хват рук за края скамейки. 1—2 — поднять прямые ноги вверх-вперед; 3—4 — исходное положение (6—7 раз).</a:t>
            </a:r>
          </a:p>
        </p:txBody>
      </p:sp>
      <p:pic>
        <p:nvPicPr>
          <p:cNvPr id="20482" name="Picture 2" descr="https://avatars.mds.yandex.net/get-zen_doc/987771/pub_5b68c38719d91600a84e5363_5b68c846d452ae00a88025ea/scale_120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385" b="100000" l="9979" r="89916">
                        <a14:foregroundMark x1="38025" y1="13077" x2="38025" y2="13077"/>
                        <a14:foregroundMark x1="29727" y1="9385" x2="29727" y2="9385"/>
                        <a14:foregroundMark x1="27941" y1="16308" x2="27941" y2="16308"/>
                        <a14:foregroundMark x1="18908" y1="10462" x2="18908" y2="10462"/>
                        <a14:foregroundMark x1="56408" y1="14615" x2="56408" y2="14615"/>
                        <a14:foregroundMark x1="48109" y1="13538" x2="48109" y2="13538"/>
                        <a14:foregroundMark x1="85294" y1="15231" x2="85294" y2="15231"/>
                        <a14:foregroundMark x1="71534" y1="15231" x2="71534" y2="15231"/>
                        <a14:foregroundMark x1="55672" y1="74923" x2="55672" y2="74923"/>
                        <a14:foregroundMark x1="58613" y1="86462" x2="58613" y2="86462"/>
                        <a14:foregroundMark x1="48109" y1="86000" x2="48109" y2="86000"/>
                        <a14:foregroundMark x1="40231" y1="83385" x2="40231" y2="83385"/>
                        <a14:foregroundMark x1="37290" y1="89692" x2="37290" y2="89692"/>
                        <a14:foregroundMark x1="30462" y1="82769" x2="30462" y2="82769"/>
                        <a14:foregroundMark x1="54937" y1="66923" x2="54937" y2="66923"/>
                        <a14:foregroundMark x1="51786" y1="31538" x2="51786" y2="31538"/>
                        <a14:foregroundMark x1="42332" y1="81231" x2="42332" y2="81231"/>
                        <a14:foregroundMark x1="29412" y1="91231" x2="29412" y2="91231"/>
                        <a14:foregroundMark x1="41282" y1="12000" x2="41282" y2="12000"/>
                      </a14:backgroundRemoval>
                    </a14:imgEffect>
                  </a14:imgLayer>
                </a14:imgProps>
              </a:ext>
            </a:extLst>
          </a:blip>
          <a:srcRect t="24014"/>
          <a:stretch/>
        </p:blipFill>
        <p:spPr bwMode="auto">
          <a:xfrm>
            <a:off x="4793512" y="4374382"/>
            <a:ext cx="4536504" cy="2050571"/>
          </a:xfrm>
          <a:prstGeom prst="rect">
            <a:avLst/>
          </a:prstGeom>
          <a:noFill/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B2FD066D-4D3E-42DF-AB22-7D9F657F032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b="74925"/>
          <a:stretch/>
        </p:blipFill>
        <p:spPr>
          <a:xfrm>
            <a:off x="827584" y="5747426"/>
            <a:ext cx="4535817" cy="67721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0ED0284E-FA89-4C02-A028-F3B45B0267D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5536" y="67239"/>
            <a:ext cx="8568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Общеразвивающие упражнения на гимнастических скамейках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01256" y="1026672"/>
            <a:ext cx="82809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 И. п. — стойка ноги слегка расставлены, руки вдоль туловища. Прыжки на двух ногах, продвигаясь вдоль скамейки (на счет «1—8»). Остановка, поворот в другую сторону и продолжение прыжков (повторить 3-4 раза).</a:t>
            </a:r>
          </a:p>
        </p:txBody>
      </p:sp>
      <p:pic>
        <p:nvPicPr>
          <p:cNvPr id="21510" name="Picture 6" descr="https://studfile.net/html/2706/293/html_TaOM3q6tv9.dzDb/img-XOIGo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7296" b="100000" l="0" r="97177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835696" y="4849369"/>
            <a:ext cx="3019696" cy="1418527"/>
          </a:xfrm>
          <a:prstGeom prst="rect">
            <a:avLst/>
          </a:prstGeom>
          <a:noFill/>
        </p:spPr>
      </p:pic>
      <p:pic>
        <p:nvPicPr>
          <p:cNvPr id="21506" name="Picture 2" descr="https://ds04.infourok.ru/uploads/ex/079c/0009b813-8441d185/hello_html_m43245a84.png"/>
          <p:cNvPicPr>
            <a:picLocks noChangeAspect="1" noChangeArrowheads="1"/>
          </p:cNvPicPr>
          <p:nvPr/>
        </p:nvPicPr>
        <p:blipFill>
          <a:blip r:embed="rId5" cstate="print"/>
          <a:srcRect r="68625"/>
          <a:stretch>
            <a:fillRect/>
          </a:stretch>
        </p:blipFill>
        <p:spPr bwMode="auto">
          <a:xfrm>
            <a:off x="4541716" y="2656503"/>
            <a:ext cx="1739627" cy="3528392"/>
          </a:xfrm>
          <a:prstGeom prst="rect">
            <a:avLst/>
          </a:prstGeom>
          <a:noFill/>
        </p:spPr>
      </p:pic>
      <p:cxnSp>
        <p:nvCxnSpPr>
          <p:cNvPr id="3" name="Прямая со стрелкой 2">
            <a:extLst>
              <a:ext uri="{FF2B5EF4-FFF2-40B4-BE49-F238E27FC236}">
                <a16:creationId xmlns:a16="http://schemas.microsoft.com/office/drawing/2014/main" xmlns="" id="{3AC2A3AB-9039-49FB-8382-8B94899EB5C1}"/>
              </a:ext>
            </a:extLst>
          </p:cNvPr>
          <p:cNvCxnSpPr/>
          <p:nvPr/>
        </p:nvCxnSpPr>
        <p:spPr>
          <a:xfrm>
            <a:off x="6012160" y="5270763"/>
            <a:ext cx="0" cy="91413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xmlns="" id="{420ECD1E-A15C-45ED-A705-B557C5ABE8DC}"/>
              </a:ext>
            </a:extLst>
          </p:cNvPr>
          <p:cNvCxnSpPr>
            <a:cxnSpLocks/>
          </p:cNvCxnSpPr>
          <p:nvPr/>
        </p:nvCxnSpPr>
        <p:spPr>
          <a:xfrm flipV="1">
            <a:off x="6281343" y="4366139"/>
            <a:ext cx="0" cy="96646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550</Words>
  <Application>Microsoft Office PowerPoint</Application>
  <PresentationFormat>Экран (4:3)</PresentationFormat>
  <Paragraphs>33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20</cp:revision>
  <dcterms:created xsi:type="dcterms:W3CDTF">2020-10-19T08:51:36Z</dcterms:created>
  <dcterms:modified xsi:type="dcterms:W3CDTF">2021-04-30T08:31:42Z</dcterms:modified>
</cp:coreProperties>
</file>